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61" r:id="rId1"/>
    <p:sldMasterId id="2147483817" r:id="rId2"/>
    <p:sldMasterId id="2147483945" r:id="rId3"/>
    <p:sldMasterId id="2147483983" r:id="rId4"/>
    <p:sldMasterId id="2147483995" r:id="rId5"/>
  </p:sldMasterIdLst>
  <p:notesMasterIdLst>
    <p:notesMasterId r:id="rId17"/>
  </p:notesMasterIdLst>
  <p:handoutMasterIdLst>
    <p:handoutMasterId r:id="rId18"/>
  </p:handoutMasterIdLst>
  <p:sldIdLst>
    <p:sldId id="644" r:id="rId6"/>
    <p:sldId id="560" r:id="rId7"/>
    <p:sldId id="645" r:id="rId8"/>
    <p:sldId id="656" r:id="rId9"/>
    <p:sldId id="585" r:id="rId10"/>
    <p:sldId id="647" r:id="rId11"/>
    <p:sldId id="649" r:id="rId12"/>
    <p:sldId id="651" r:id="rId13"/>
    <p:sldId id="622" r:id="rId14"/>
    <p:sldId id="657" r:id="rId15"/>
    <p:sldId id="6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4C7FBC"/>
    <a:srgbClr val="FEE7C6"/>
    <a:srgbClr val="549A9C"/>
    <a:srgbClr val="99FF66"/>
    <a:srgbClr val="D1F9D2"/>
    <a:srgbClr val="D5F5D5"/>
    <a:srgbClr val="DE1243"/>
    <a:srgbClr val="FD1D42"/>
    <a:srgbClr val="8FF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68" autoAdjust="0"/>
    <p:restoredTop sz="93223" autoAdjust="0"/>
  </p:normalViewPr>
  <p:slideViewPr>
    <p:cSldViewPr>
      <p:cViewPr>
        <p:scale>
          <a:sx n="75" d="100"/>
          <a:sy n="75" d="100"/>
        </p:scale>
        <p:origin x="-129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6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CB6097-51C3-4CA7-B4EF-62A6E11EE5B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EG"/>
        </a:p>
      </dgm:t>
    </dgm:pt>
    <dgm:pt modelId="{5815445A-AA59-4DD2-B35D-38731EF595B2}">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rtl="1"/>
          <a:r>
            <a:rPr lang="ar-SA" sz="2000" dirty="0" smtClean="0">
              <a:solidFill>
                <a:schemeClr val="tx1"/>
              </a:solidFill>
              <a:latin typeface="Simplified Arabic" pitchFamily="18" charset="-78"/>
              <a:cs typeface="Simplified Arabic" pitchFamily="18" charset="-78"/>
            </a:rPr>
            <a:t>ان اطالة الاجراءات وعدم وضوحها وتعقيدها وتحولها الي روتين عقيم طويل يؤدي الي عرقلة امور المواطنين, ويظهر ذك جليا في المؤسسات العامه حيث ان اطالة الاجراءات وتعقيدها عوامل تؤدي الي اطالة المراجعات وزيادة عناء الجمهور وتكبدهم اعباء مالية </a:t>
          </a:r>
          <a:endParaRPr lang="ar-EG" sz="2000" dirty="0">
            <a:solidFill>
              <a:schemeClr val="tx1"/>
            </a:solidFill>
            <a:latin typeface="Simplified Arabic" pitchFamily="18" charset="-78"/>
            <a:cs typeface="Simplified Arabic" pitchFamily="18" charset="-78"/>
          </a:endParaRPr>
        </a:p>
      </dgm:t>
    </dgm:pt>
    <dgm:pt modelId="{7E35AFB1-F5A4-4D9C-AE47-83F467547D3E}" type="parTrans" cxnId="{6286FB27-C0EC-42FF-8C72-EAC1E60872C9}">
      <dgm:prSet/>
      <dgm:spPr/>
      <dgm:t>
        <a:bodyPr/>
        <a:lstStyle/>
        <a:p>
          <a:pPr rtl="1"/>
          <a:endParaRPr lang="ar-EG"/>
        </a:p>
      </dgm:t>
    </dgm:pt>
    <dgm:pt modelId="{471629DF-DBFA-4AA4-8513-0495028E638A}" type="sibTrans" cxnId="{6286FB27-C0EC-42FF-8C72-EAC1E60872C9}">
      <dgm:prSet/>
      <dgm:spPr/>
      <dgm:t>
        <a:bodyPr/>
        <a:lstStyle/>
        <a:p>
          <a:pPr rtl="1"/>
          <a:endParaRPr lang="ar-EG"/>
        </a:p>
      </dgm:t>
    </dgm:pt>
    <dgm:pt modelId="{3388838B-53D3-44D7-8233-7E0A99472C3B}">
      <dgm:prSet phldrT="[Text]" custT="1">
        <dgm:style>
          <a:lnRef idx="1">
            <a:schemeClr val="accent3"/>
          </a:lnRef>
          <a:fillRef idx="3">
            <a:schemeClr val="accent3"/>
          </a:fillRef>
          <a:effectRef idx="2">
            <a:schemeClr val="accent3"/>
          </a:effectRef>
          <a:fontRef idx="minor">
            <a:schemeClr val="lt1"/>
          </a:fontRef>
        </dgm:style>
      </dgm:prSet>
      <dgm:spPr/>
      <dgm:t>
        <a:bodyPr/>
        <a:lstStyle/>
        <a:p>
          <a:pPr rtl="1"/>
          <a:r>
            <a:rPr lang="ar-KW" sz="2400" b="1" dirty="0" smtClean="0">
              <a:solidFill>
                <a:srgbClr val="800000"/>
              </a:solidFill>
              <a:latin typeface="Arial" pitchFamily="34" charset="0"/>
              <a:cs typeface="Arial" pitchFamily="34" charset="0"/>
            </a:rPr>
            <a:t>مصلحة الإدارة</a:t>
          </a:r>
          <a:endParaRPr lang="ar-EG" sz="1800" b="1" dirty="0">
            <a:solidFill>
              <a:srgbClr val="800000"/>
            </a:solidFill>
            <a:latin typeface="Arial" pitchFamily="34" charset="0"/>
            <a:cs typeface="Arial" pitchFamily="34" charset="0"/>
          </a:endParaRPr>
        </a:p>
      </dgm:t>
    </dgm:pt>
    <dgm:pt modelId="{2940DDBA-336B-4181-9A98-6F916C623D88}" type="parTrans" cxnId="{F78FC690-3AEA-438A-AEC4-F7AE18FC0228}">
      <dgm:prSet/>
      <dgm:spPr/>
      <dgm:t>
        <a:bodyPr/>
        <a:lstStyle/>
        <a:p>
          <a:pPr rtl="1"/>
          <a:endParaRPr lang="ar-EG"/>
        </a:p>
      </dgm:t>
    </dgm:pt>
    <dgm:pt modelId="{DE774866-FDC0-4985-93F5-A2AE9B2B21C0}" type="sibTrans" cxnId="{F78FC690-3AEA-438A-AEC4-F7AE18FC0228}">
      <dgm:prSet/>
      <dgm:spPr/>
      <dgm:t>
        <a:bodyPr/>
        <a:lstStyle/>
        <a:p>
          <a:pPr rtl="1"/>
          <a:endParaRPr lang="ar-EG"/>
        </a:p>
      </dgm:t>
    </dgm:pt>
    <dgm:pt modelId="{4BAD0B29-7933-4688-B916-6B4E43F4929D}">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rtl="1"/>
          <a:r>
            <a:rPr lang="ar-EG" sz="2000" dirty="0" smtClean="0">
              <a:solidFill>
                <a:srgbClr val="FF0000"/>
              </a:solidFill>
              <a:latin typeface="Simplified Arabic" pitchFamily="18" charset="-78"/>
              <a:cs typeface="Simplified Arabic" pitchFamily="18" charset="-78"/>
            </a:rPr>
            <a:t> </a:t>
          </a:r>
          <a:r>
            <a:rPr lang="ar-KW" sz="2000" dirty="0" smtClean="0">
              <a:solidFill>
                <a:schemeClr val="tx1"/>
              </a:solidFill>
              <a:latin typeface="Simplified Arabic" pitchFamily="18" charset="-78"/>
              <a:cs typeface="Simplified Arabic" pitchFamily="18" charset="-78"/>
            </a:rPr>
            <a:t>تبسيط الإجراءات ي</a:t>
          </a:r>
          <a:r>
            <a:rPr lang="ar-SA" sz="2000" dirty="0" smtClean="0">
              <a:solidFill>
                <a:schemeClr val="tx1"/>
              </a:solidFill>
              <a:latin typeface="Simplified Arabic" pitchFamily="18" charset="-78"/>
              <a:cs typeface="Simplified Arabic" pitchFamily="18" charset="-78"/>
            </a:rPr>
            <a:t>ضمن </a:t>
          </a:r>
          <a:r>
            <a:rPr lang="ar-KW" sz="2000" dirty="0" smtClean="0">
              <a:solidFill>
                <a:schemeClr val="tx1"/>
              </a:solidFill>
              <a:latin typeface="Simplified Arabic" pitchFamily="18" charset="-78"/>
              <a:cs typeface="Simplified Arabic" pitchFamily="18" charset="-78"/>
            </a:rPr>
            <a:t>ل</a:t>
          </a:r>
          <a:r>
            <a:rPr lang="ar-SA" sz="2000" dirty="0" smtClean="0">
              <a:solidFill>
                <a:schemeClr val="tx1"/>
              </a:solidFill>
              <a:latin typeface="Simplified Arabic" pitchFamily="18" charset="-78"/>
              <a:cs typeface="Simplified Arabic" pitchFamily="18" charset="-78"/>
            </a:rPr>
            <a:t>لإدارة اسلوبا متقنا من الرقابة</a:t>
          </a:r>
          <a:r>
            <a:rPr lang="ar-KW" sz="2000" dirty="0" smtClean="0">
              <a:solidFill>
                <a:schemeClr val="tx1"/>
              </a:solidFill>
              <a:latin typeface="Simplified Arabic" pitchFamily="18" charset="-78"/>
              <a:cs typeface="Simplified Arabic" pitchFamily="18" charset="-78"/>
            </a:rPr>
            <a:t>،</a:t>
          </a:r>
          <a:r>
            <a:rPr lang="ar-SA" sz="2000" dirty="0" smtClean="0">
              <a:solidFill>
                <a:schemeClr val="tx1"/>
              </a:solidFill>
              <a:latin typeface="Simplified Arabic" pitchFamily="18" charset="-78"/>
              <a:cs typeface="Simplified Arabic" pitchFamily="18" charset="-78"/>
            </a:rPr>
            <a:t> حيث تشكل تلك الاجراءات المحددة البسيطة فى إدارتها واتباعها قواعد عمل يلتزم بها العاملين وتجرى محاس</a:t>
          </a:r>
          <a:r>
            <a:rPr lang="ar-KW" sz="2000" dirty="0" smtClean="0">
              <a:solidFill>
                <a:schemeClr val="tx1"/>
              </a:solidFill>
              <a:latin typeface="Simplified Arabic" pitchFamily="18" charset="-78"/>
              <a:cs typeface="Simplified Arabic" pitchFamily="18" charset="-78"/>
            </a:rPr>
            <a:t>ب</a:t>
          </a:r>
          <a:r>
            <a:rPr lang="ar-SA" sz="2000" dirty="0" smtClean="0">
              <a:solidFill>
                <a:schemeClr val="tx1"/>
              </a:solidFill>
              <a:latin typeface="Simplified Arabic" pitchFamily="18" charset="-78"/>
              <a:cs typeface="Simplified Arabic" pitchFamily="18" charset="-78"/>
            </a:rPr>
            <a:t>تهم عند عدم اتباعها</a:t>
          </a:r>
          <a:r>
            <a:rPr lang="ar-KW" sz="2000" dirty="0" smtClean="0">
              <a:solidFill>
                <a:schemeClr val="tx1"/>
              </a:solidFill>
              <a:latin typeface="Simplified Arabic" pitchFamily="18" charset="-78"/>
              <a:cs typeface="Simplified Arabic" pitchFamily="18" charset="-78"/>
            </a:rPr>
            <a:t>، </a:t>
          </a:r>
          <a:r>
            <a:rPr lang="ar-SA" sz="2000" dirty="0" smtClean="0">
              <a:solidFill>
                <a:schemeClr val="tx1"/>
              </a:solidFill>
              <a:latin typeface="Simplified Arabic" pitchFamily="18" charset="-78"/>
              <a:cs typeface="Simplified Arabic" pitchFamily="18" charset="-78"/>
            </a:rPr>
            <a:t>كما ان تبسيط الاجراءات سيقلل من التكاليف. والتى يتمثل مصدرها فى قلة متطلبات العمل، وقلة فى الإشراف ما دامت قواعد العمل قد وضحت للعاملين. وقلة فى نفقات التدريب أيضا ما دامت الاجراءات واضحة سهلة الادراك. وقلة فى استخدام الجهد والمواد</a:t>
          </a:r>
          <a:endParaRPr lang="ar-EG" sz="2000" dirty="0">
            <a:solidFill>
              <a:schemeClr val="tx1"/>
            </a:solidFill>
            <a:latin typeface="Simplified Arabic" pitchFamily="18" charset="-78"/>
            <a:cs typeface="Simplified Arabic" pitchFamily="18" charset="-78"/>
          </a:endParaRPr>
        </a:p>
      </dgm:t>
    </dgm:pt>
    <dgm:pt modelId="{D16EB91D-61ED-4ADA-99D0-734EB2B3CCAA}" type="parTrans" cxnId="{A86F663E-3D1E-46BB-B34E-CFFD2B03C2E6}">
      <dgm:prSet/>
      <dgm:spPr/>
      <dgm:t>
        <a:bodyPr/>
        <a:lstStyle/>
        <a:p>
          <a:pPr rtl="1"/>
          <a:endParaRPr lang="ar-SA"/>
        </a:p>
      </dgm:t>
    </dgm:pt>
    <dgm:pt modelId="{0334A493-7E30-4F9E-AB07-605F1B512F80}" type="sibTrans" cxnId="{A86F663E-3D1E-46BB-B34E-CFFD2B03C2E6}">
      <dgm:prSet/>
      <dgm:spPr/>
      <dgm:t>
        <a:bodyPr/>
        <a:lstStyle/>
        <a:p>
          <a:pPr rtl="1"/>
          <a:endParaRPr lang="ar-SA"/>
        </a:p>
      </dgm:t>
    </dgm:pt>
    <dgm:pt modelId="{7D35B795-CD2C-4B72-BBD2-3BEAEE0FCFCD}">
      <dgm:prSet phldrT="[Text]" custT="1">
        <dgm:style>
          <a:lnRef idx="0">
            <a:schemeClr val="accent3"/>
          </a:lnRef>
          <a:fillRef idx="3">
            <a:schemeClr val="accent3"/>
          </a:fillRef>
          <a:effectRef idx="3">
            <a:schemeClr val="accent3"/>
          </a:effectRef>
          <a:fontRef idx="minor">
            <a:schemeClr val="lt1"/>
          </a:fontRef>
        </dgm:style>
      </dgm:prSet>
      <dgm:spPr/>
      <dgm:t>
        <a:bodyPr/>
        <a:lstStyle/>
        <a:p>
          <a:pPr rtl="1"/>
          <a:r>
            <a:rPr lang="ar-EG" sz="2000" b="1" dirty="0" smtClean="0">
              <a:latin typeface="Simplified Arabic" pitchFamily="18" charset="-78"/>
              <a:cs typeface="Simplified Arabic" pitchFamily="18" charset="-78"/>
            </a:rPr>
            <a:t>مصلحة المواطنين</a:t>
          </a:r>
          <a:endParaRPr lang="ar-EG" sz="2000" b="1" dirty="0">
            <a:solidFill>
              <a:srgbClr val="800000"/>
            </a:solidFill>
            <a:latin typeface="Simplified Arabic" pitchFamily="18" charset="-78"/>
            <a:cs typeface="Simplified Arabic" pitchFamily="18" charset="-78"/>
          </a:endParaRPr>
        </a:p>
      </dgm:t>
    </dgm:pt>
    <dgm:pt modelId="{ACEAF44A-C8FD-4D02-B04B-139A23E89058}" type="sibTrans" cxnId="{6745AA6E-639F-459F-9A84-C35C315CE51E}">
      <dgm:prSet/>
      <dgm:spPr/>
      <dgm:t>
        <a:bodyPr/>
        <a:lstStyle/>
        <a:p>
          <a:pPr rtl="1"/>
          <a:endParaRPr lang="ar-EG"/>
        </a:p>
      </dgm:t>
    </dgm:pt>
    <dgm:pt modelId="{F313D5A4-044B-4A07-B41C-EA1DC234AB62}" type="parTrans" cxnId="{6745AA6E-639F-459F-9A84-C35C315CE51E}">
      <dgm:prSet/>
      <dgm:spPr/>
      <dgm:t>
        <a:bodyPr/>
        <a:lstStyle/>
        <a:p>
          <a:pPr rtl="1"/>
          <a:endParaRPr lang="ar-EG"/>
        </a:p>
      </dgm:t>
    </dgm:pt>
    <dgm:pt modelId="{F8495ECE-E200-469A-A831-2263444A4EA6}">
      <dgm:prSet phldrT="[Text]" custT="1">
        <dgm:style>
          <a:lnRef idx="1">
            <a:schemeClr val="accent3"/>
          </a:lnRef>
          <a:fillRef idx="3">
            <a:schemeClr val="accent3"/>
          </a:fillRef>
          <a:effectRef idx="2">
            <a:schemeClr val="accent3"/>
          </a:effectRef>
          <a:fontRef idx="minor">
            <a:schemeClr val="lt1"/>
          </a:fontRef>
        </dgm:style>
      </dgm:prSet>
      <dgm:spPr/>
      <dgm:t>
        <a:bodyPr/>
        <a:lstStyle/>
        <a:p>
          <a:pPr rtl="1"/>
          <a:r>
            <a:rPr lang="ar-KW" sz="2400" b="1" dirty="0" smtClean="0">
              <a:solidFill>
                <a:srgbClr val="800000"/>
              </a:solidFill>
              <a:latin typeface="Arial" pitchFamily="34" charset="0"/>
              <a:cs typeface="Arial" pitchFamily="34" charset="0"/>
            </a:rPr>
            <a:t>مصلحة العاملين</a:t>
          </a:r>
          <a:endParaRPr lang="ar-EG" sz="2400" b="1" dirty="0">
            <a:solidFill>
              <a:srgbClr val="800000"/>
            </a:solidFill>
            <a:latin typeface="Arial" pitchFamily="34" charset="0"/>
            <a:cs typeface="Arial" pitchFamily="34" charset="0"/>
          </a:endParaRPr>
        </a:p>
      </dgm:t>
    </dgm:pt>
    <dgm:pt modelId="{FBEB8D5C-F8C0-4892-BEF9-628C59CF9263}" type="parTrans" cxnId="{0A747AF7-647E-454E-B77E-A1C455208B14}">
      <dgm:prSet/>
      <dgm:spPr/>
      <dgm:t>
        <a:bodyPr/>
        <a:lstStyle/>
        <a:p>
          <a:endParaRPr lang="en-US"/>
        </a:p>
      </dgm:t>
    </dgm:pt>
    <dgm:pt modelId="{EBBA717C-7999-45E4-9A83-DD8C41371CDB}" type="sibTrans" cxnId="{0A747AF7-647E-454E-B77E-A1C455208B14}">
      <dgm:prSet/>
      <dgm:spPr/>
      <dgm:t>
        <a:bodyPr/>
        <a:lstStyle/>
        <a:p>
          <a:endParaRPr lang="en-US"/>
        </a:p>
      </dgm:t>
    </dgm:pt>
    <dgm:pt modelId="{A392E916-5CA6-4897-AF72-DCD7683637EA}">
      <dgm:prSet custT="1">
        <dgm:style>
          <a:lnRef idx="3">
            <a:schemeClr val="lt1"/>
          </a:lnRef>
          <a:fillRef idx="1">
            <a:schemeClr val="accent2"/>
          </a:fillRef>
          <a:effectRef idx="1">
            <a:schemeClr val="accent2"/>
          </a:effectRef>
          <a:fontRef idx="minor">
            <a:schemeClr val="lt1"/>
          </a:fontRef>
        </dgm:style>
      </dgm:prSet>
      <dgm:spPr/>
      <dgm:t>
        <a:bodyPr/>
        <a:lstStyle/>
        <a:p>
          <a:pPr algn="r" rtl="1"/>
          <a:r>
            <a:rPr lang="ar-SA" sz="2000" dirty="0" smtClean="0">
              <a:solidFill>
                <a:schemeClr val="tx1"/>
              </a:solidFill>
              <a:latin typeface="Simplified Arabic" pitchFamily="18" charset="-78"/>
              <a:cs typeface="Simplified Arabic" pitchFamily="18" charset="-78"/>
            </a:rPr>
            <a:t>ان بساطة الاجراءات ووضوحها تبعد العاملين عن كل عمل قد يحاسبون عليه في غياب وضوح الرؤيا</a:t>
          </a:r>
          <a:r>
            <a:rPr lang="ar-KW" sz="2000" dirty="0" smtClean="0">
              <a:solidFill>
                <a:schemeClr val="tx1"/>
              </a:solidFill>
              <a:latin typeface="Simplified Arabic" pitchFamily="18" charset="-78"/>
              <a:cs typeface="Simplified Arabic" pitchFamily="18" charset="-78"/>
            </a:rPr>
            <a:t>،</a:t>
          </a:r>
          <a:r>
            <a:rPr lang="ar-SA" sz="2000" dirty="0" smtClean="0">
              <a:solidFill>
                <a:schemeClr val="tx1"/>
              </a:solidFill>
              <a:latin typeface="Simplified Arabic" pitchFamily="18" charset="-78"/>
              <a:cs typeface="Simplified Arabic" pitchFamily="18" charset="-78"/>
            </a:rPr>
            <a:t> اذ ان غموض الاجراءات وتعقيدها يسمح عادة بالتصرف الشخصي في اجراءات العمل ومن ثم محاسبة الادارة لكل قصور في الاداء يسببه ذلك التصرف الشخصي غير المسئول</a:t>
          </a:r>
          <a:r>
            <a:rPr lang="ar-KW" sz="2000" dirty="0" smtClean="0">
              <a:solidFill>
                <a:schemeClr val="tx1"/>
              </a:solidFill>
              <a:latin typeface="Simplified Arabic" pitchFamily="18" charset="-78"/>
              <a:cs typeface="Simplified Arabic" pitchFamily="18" charset="-78"/>
            </a:rPr>
            <a:t>، </a:t>
          </a:r>
          <a:r>
            <a:rPr lang="ar-SA" sz="2000" dirty="0" smtClean="0">
              <a:solidFill>
                <a:schemeClr val="tx1"/>
              </a:solidFill>
              <a:latin typeface="Simplified Arabic" pitchFamily="18" charset="-78"/>
              <a:cs typeface="Simplified Arabic" pitchFamily="18" charset="-78"/>
            </a:rPr>
            <a:t>يساعد العاملين على اتقان أعمالهم </a:t>
          </a:r>
          <a:r>
            <a:rPr lang="ar-KW" sz="2000" dirty="0" smtClean="0">
              <a:solidFill>
                <a:schemeClr val="tx1"/>
              </a:solidFill>
              <a:latin typeface="Simplified Arabic" pitchFamily="18" charset="-78"/>
              <a:cs typeface="Simplified Arabic" pitchFamily="18" charset="-78"/>
            </a:rPr>
            <a:t>، </a:t>
          </a:r>
          <a:r>
            <a:rPr lang="ar-SA" sz="2000" dirty="0" smtClean="0">
              <a:solidFill>
                <a:schemeClr val="tx1"/>
              </a:solidFill>
              <a:latin typeface="Simplified Arabic" pitchFamily="18" charset="-78"/>
              <a:cs typeface="Simplified Arabic" pitchFamily="18" charset="-78"/>
            </a:rPr>
            <a:t>يوفر امام العاملينن فرصا للابداع والتصور الخصب </a:t>
          </a:r>
          <a:endParaRPr lang="en-US" sz="2000" dirty="0">
            <a:solidFill>
              <a:schemeClr val="tx1"/>
            </a:solidFill>
            <a:latin typeface="Simplified Arabic" pitchFamily="18" charset="-78"/>
            <a:cs typeface="Simplified Arabic" pitchFamily="18" charset="-78"/>
          </a:endParaRPr>
        </a:p>
      </dgm:t>
    </dgm:pt>
    <dgm:pt modelId="{A6728248-7665-4A33-8A1E-AC04338DDE35}" type="parTrans" cxnId="{A77D7261-B63C-433C-A07F-CC7B26C67476}">
      <dgm:prSet/>
      <dgm:spPr/>
      <dgm:t>
        <a:bodyPr/>
        <a:lstStyle/>
        <a:p>
          <a:endParaRPr lang="en-US"/>
        </a:p>
      </dgm:t>
    </dgm:pt>
    <dgm:pt modelId="{5AE54AD4-37EE-4487-ABE9-AB47D6011BFA}" type="sibTrans" cxnId="{A77D7261-B63C-433C-A07F-CC7B26C67476}">
      <dgm:prSet/>
      <dgm:spPr/>
      <dgm:t>
        <a:bodyPr/>
        <a:lstStyle/>
        <a:p>
          <a:endParaRPr lang="en-US"/>
        </a:p>
      </dgm:t>
    </dgm:pt>
    <dgm:pt modelId="{F3196249-1A2E-47B3-97BE-D3EEB530EFBA}" type="pres">
      <dgm:prSet presAssocID="{4DCB6097-51C3-4CA7-B4EF-62A6E11EE5BE}" presName="linearFlow" presStyleCnt="0">
        <dgm:presLayoutVars>
          <dgm:dir val="rev"/>
          <dgm:animLvl val="lvl"/>
          <dgm:resizeHandles val="exact"/>
        </dgm:presLayoutVars>
      </dgm:prSet>
      <dgm:spPr/>
      <dgm:t>
        <a:bodyPr/>
        <a:lstStyle/>
        <a:p>
          <a:pPr rtl="1"/>
          <a:endParaRPr lang="ar-EG"/>
        </a:p>
      </dgm:t>
    </dgm:pt>
    <dgm:pt modelId="{6205CA4A-DE33-4482-8AFA-ED4D7255D284}" type="pres">
      <dgm:prSet presAssocID="{7D35B795-CD2C-4B72-BBD2-3BEAEE0FCFCD}" presName="composite" presStyleCnt="0"/>
      <dgm:spPr/>
    </dgm:pt>
    <dgm:pt modelId="{BA3B6769-5A85-4AC1-985F-5ADD7E44CC7F}" type="pres">
      <dgm:prSet presAssocID="{7D35B795-CD2C-4B72-BBD2-3BEAEE0FCFCD}" presName="parentText" presStyleLbl="alignNode1" presStyleIdx="0" presStyleCnt="3" custScaleX="99599" custLinFactNeighborX="34844" custLinFactNeighborY="-9985">
        <dgm:presLayoutVars>
          <dgm:chMax val="1"/>
          <dgm:bulletEnabled val="1"/>
        </dgm:presLayoutVars>
      </dgm:prSet>
      <dgm:spPr/>
      <dgm:t>
        <a:bodyPr/>
        <a:lstStyle/>
        <a:p>
          <a:pPr rtl="1"/>
          <a:endParaRPr lang="ar-EG"/>
        </a:p>
      </dgm:t>
    </dgm:pt>
    <dgm:pt modelId="{610F36E6-9502-4F19-B8D1-AD2211EC93B0}" type="pres">
      <dgm:prSet presAssocID="{7D35B795-CD2C-4B72-BBD2-3BEAEE0FCFCD}" presName="descendantText" presStyleLbl="alignAcc1" presStyleIdx="0" presStyleCnt="3" custScaleX="100000" custScaleY="154162" custLinFactNeighborX="13131" custLinFactNeighborY="6746">
        <dgm:presLayoutVars>
          <dgm:bulletEnabled val="1"/>
        </dgm:presLayoutVars>
      </dgm:prSet>
      <dgm:spPr/>
      <dgm:t>
        <a:bodyPr/>
        <a:lstStyle/>
        <a:p>
          <a:pPr rtl="1"/>
          <a:endParaRPr lang="ar-EG"/>
        </a:p>
      </dgm:t>
    </dgm:pt>
    <dgm:pt modelId="{FD8C4268-38C9-4316-9F45-9CADC2C17119}" type="pres">
      <dgm:prSet presAssocID="{ACEAF44A-C8FD-4D02-B04B-139A23E89058}" presName="sp" presStyleCnt="0"/>
      <dgm:spPr/>
    </dgm:pt>
    <dgm:pt modelId="{4A827CAA-8CEB-46A8-959C-FD8C43AA1669}" type="pres">
      <dgm:prSet presAssocID="{F8495ECE-E200-469A-A831-2263444A4EA6}" presName="composite" presStyleCnt="0"/>
      <dgm:spPr/>
    </dgm:pt>
    <dgm:pt modelId="{3E10E0E8-AE5C-4B58-BF96-AB7D9B017F2D}" type="pres">
      <dgm:prSet presAssocID="{F8495ECE-E200-469A-A831-2263444A4EA6}" presName="parentText" presStyleLbl="alignNode1" presStyleIdx="1" presStyleCnt="3" custLinFactNeighborX="27674" custLinFactNeighborY="-3075">
        <dgm:presLayoutVars>
          <dgm:chMax val="1"/>
          <dgm:bulletEnabled val="1"/>
        </dgm:presLayoutVars>
      </dgm:prSet>
      <dgm:spPr/>
      <dgm:t>
        <a:bodyPr/>
        <a:lstStyle/>
        <a:p>
          <a:endParaRPr lang="en-US"/>
        </a:p>
      </dgm:t>
    </dgm:pt>
    <dgm:pt modelId="{BEAD78D1-1513-450B-A0B6-27E9E228D83F}" type="pres">
      <dgm:prSet presAssocID="{F8495ECE-E200-469A-A831-2263444A4EA6}" presName="descendantText" presStyleLbl="alignAcc1" presStyleIdx="1" presStyleCnt="3" custScaleX="92071" custScaleY="147386" custLinFactNeighborX="7321" custLinFactNeighborY="4712">
        <dgm:presLayoutVars>
          <dgm:bulletEnabled val="1"/>
        </dgm:presLayoutVars>
      </dgm:prSet>
      <dgm:spPr/>
      <dgm:t>
        <a:bodyPr/>
        <a:lstStyle/>
        <a:p>
          <a:endParaRPr lang="en-US"/>
        </a:p>
      </dgm:t>
    </dgm:pt>
    <dgm:pt modelId="{D2C45CA7-91D9-4CE1-988F-458399AC0F70}" type="pres">
      <dgm:prSet presAssocID="{EBBA717C-7999-45E4-9A83-DD8C41371CDB}" presName="sp" presStyleCnt="0"/>
      <dgm:spPr/>
    </dgm:pt>
    <dgm:pt modelId="{6D8907AD-3642-468E-8F12-153ABC598760}" type="pres">
      <dgm:prSet presAssocID="{3388838B-53D3-44D7-8233-7E0A99472C3B}" presName="composite" presStyleCnt="0"/>
      <dgm:spPr/>
    </dgm:pt>
    <dgm:pt modelId="{D072BD03-3AC5-42BE-BF61-A851B2C009BD}" type="pres">
      <dgm:prSet presAssocID="{3388838B-53D3-44D7-8233-7E0A99472C3B}" presName="parentText" presStyleLbl="alignNode1" presStyleIdx="2" presStyleCnt="3" custLinFactNeighborX="1312" custLinFactNeighborY="-4318">
        <dgm:presLayoutVars>
          <dgm:chMax val="1"/>
          <dgm:bulletEnabled val="1"/>
        </dgm:presLayoutVars>
      </dgm:prSet>
      <dgm:spPr/>
      <dgm:t>
        <a:bodyPr/>
        <a:lstStyle/>
        <a:p>
          <a:pPr rtl="1"/>
          <a:endParaRPr lang="ar-EG"/>
        </a:p>
      </dgm:t>
    </dgm:pt>
    <dgm:pt modelId="{FD9A2111-4EC8-4251-A236-B0BF8C3DCBA2}" type="pres">
      <dgm:prSet presAssocID="{3388838B-53D3-44D7-8233-7E0A99472C3B}" presName="descendantText" presStyleLbl="alignAcc1" presStyleIdx="2" presStyleCnt="3" custScaleX="100739" custScaleY="194428" custLinFactNeighborX="185" custLinFactNeighborY="20136">
        <dgm:presLayoutVars>
          <dgm:bulletEnabled val="1"/>
        </dgm:presLayoutVars>
      </dgm:prSet>
      <dgm:spPr/>
      <dgm:t>
        <a:bodyPr/>
        <a:lstStyle/>
        <a:p>
          <a:pPr rtl="1"/>
          <a:endParaRPr lang="ar-EG"/>
        </a:p>
      </dgm:t>
    </dgm:pt>
  </dgm:ptLst>
  <dgm:cxnLst>
    <dgm:cxn modelId="{0A747AF7-647E-454E-B77E-A1C455208B14}" srcId="{4DCB6097-51C3-4CA7-B4EF-62A6E11EE5BE}" destId="{F8495ECE-E200-469A-A831-2263444A4EA6}" srcOrd="1" destOrd="0" parTransId="{FBEB8D5C-F8C0-4892-BEF9-628C59CF9263}" sibTransId="{EBBA717C-7999-45E4-9A83-DD8C41371CDB}"/>
    <dgm:cxn modelId="{3BBDC0C5-9329-4564-98A8-64EC151F7C60}" type="presOf" srcId="{5815445A-AA59-4DD2-B35D-38731EF595B2}" destId="{610F36E6-9502-4F19-B8D1-AD2211EC93B0}" srcOrd="0" destOrd="0" presId="urn:microsoft.com/office/officeart/2005/8/layout/chevron2"/>
    <dgm:cxn modelId="{4608DF57-5CB2-4BB9-A258-958F55A18E5E}" type="presOf" srcId="{7D35B795-CD2C-4B72-BBD2-3BEAEE0FCFCD}" destId="{BA3B6769-5A85-4AC1-985F-5ADD7E44CC7F}" srcOrd="0" destOrd="0" presId="urn:microsoft.com/office/officeart/2005/8/layout/chevron2"/>
    <dgm:cxn modelId="{6286FB27-C0EC-42FF-8C72-EAC1E60872C9}" srcId="{7D35B795-CD2C-4B72-BBD2-3BEAEE0FCFCD}" destId="{5815445A-AA59-4DD2-B35D-38731EF595B2}" srcOrd="0" destOrd="0" parTransId="{7E35AFB1-F5A4-4D9C-AE47-83F467547D3E}" sibTransId="{471629DF-DBFA-4AA4-8513-0495028E638A}"/>
    <dgm:cxn modelId="{F78FC690-3AEA-438A-AEC4-F7AE18FC0228}" srcId="{4DCB6097-51C3-4CA7-B4EF-62A6E11EE5BE}" destId="{3388838B-53D3-44D7-8233-7E0A99472C3B}" srcOrd="2" destOrd="0" parTransId="{2940DDBA-336B-4181-9A98-6F916C623D88}" sibTransId="{DE774866-FDC0-4985-93F5-A2AE9B2B21C0}"/>
    <dgm:cxn modelId="{A77D7261-B63C-433C-A07F-CC7B26C67476}" srcId="{F8495ECE-E200-469A-A831-2263444A4EA6}" destId="{A392E916-5CA6-4897-AF72-DCD7683637EA}" srcOrd="0" destOrd="0" parTransId="{A6728248-7665-4A33-8A1E-AC04338DDE35}" sibTransId="{5AE54AD4-37EE-4487-ABE9-AB47D6011BFA}"/>
    <dgm:cxn modelId="{596DAA50-7CA9-4E53-8D38-3976687DBBFE}" type="presOf" srcId="{A392E916-5CA6-4897-AF72-DCD7683637EA}" destId="{BEAD78D1-1513-450B-A0B6-27E9E228D83F}" srcOrd="0" destOrd="0" presId="urn:microsoft.com/office/officeart/2005/8/layout/chevron2"/>
    <dgm:cxn modelId="{0452FFEE-76BA-4D49-B801-0A4A649D6B5A}" type="presOf" srcId="{4DCB6097-51C3-4CA7-B4EF-62A6E11EE5BE}" destId="{F3196249-1A2E-47B3-97BE-D3EEB530EFBA}" srcOrd="0" destOrd="0" presId="urn:microsoft.com/office/officeart/2005/8/layout/chevron2"/>
    <dgm:cxn modelId="{65D47938-4DD4-4E8B-9284-1EFE18B9AE90}" type="presOf" srcId="{4BAD0B29-7933-4688-B916-6B4E43F4929D}" destId="{FD9A2111-4EC8-4251-A236-B0BF8C3DCBA2}" srcOrd="0" destOrd="0" presId="urn:microsoft.com/office/officeart/2005/8/layout/chevron2"/>
    <dgm:cxn modelId="{78392B9D-92AC-4F83-A802-2EC2EC6E29B8}" type="presOf" srcId="{3388838B-53D3-44D7-8233-7E0A99472C3B}" destId="{D072BD03-3AC5-42BE-BF61-A851B2C009BD}" srcOrd="0" destOrd="0" presId="urn:microsoft.com/office/officeart/2005/8/layout/chevron2"/>
    <dgm:cxn modelId="{A86F663E-3D1E-46BB-B34E-CFFD2B03C2E6}" srcId="{3388838B-53D3-44D7-8233-7E0A99472C3B}" destId="{4BAD0B29-7933-4688-B916-6B4E43F4929D}" srcOrd="0" destOrd="0" parTransId="{D16EB91D-61ED-4ADA-99D0-734EB2B3CCAA}" sibTransId="{0334A493-7E30-4F9E-AB07-605F1B512F80}"/>
    <dgm:cxn modelId="{4C83B534-A26E-4323-9DBE-14571DBB2705}" type="presOf" srcId="{F8495ECE-E200-469A-A831-2263444A4EA6}" destId="{3E10E0E8-AE5C-4B58-BF96-AB7D9B017F2D}" srcOrd="0" destOrd="0" presId="urn:microsoft.com/office/officeart/2005/8/layout/chevron2"/>
    <dgm:cxn modelId="{6745AA6E-639F-459F-9A84-C35C315CE51E}" srcId="{4DCB6097-51C3-4CA7-B4EF-62A6E11EE5BE}" destId="{7D35B795-CD2C-4B72-BBD2-3BEAEE0FCFCD}" srcOrd="0" destOrd="0" parTransId="{F313D5A4-044B-4A07-B41C-EA1DC234AB62}" sibTransId="{ACEAF44A-C8FD-4D02-B04B-139A23E89058}"/>
    <dgm:cxn modelId="{46D577FA-76BC-4844-BD26-45F2E8DB5D9F}" type="presParOf" srcId="{F3196249-1A2E-47B3-97BE-D3EEB530EFBA}" destId="{6205CA4A-DE33-4482-8AFA-ED4D7255D284}" srcOrd="0" destOrd="0" presId="urn:microsoft.com/office/officeart/2005/8/layout/chevron2"/>
    <dgm:cxn modelId="{2D9F6580-4870-405D-A73E-AAC86F6E11DE}" type="presParOf" srcId="{6205CA4A-DE33-4482-8AFA-ED4D7255D284}" destId="{BA3B6769-5A85-4AC1-985F-5ADD7E44CC7F}" srcOrd="0" destOrd="0" presId="urn:microsoft.com/office/officeart/2005/8/layout/chevron2"/>
    <dgm:cxn modelId="{9D07FE8E-C983-46A1-A541-F6E379867AF0}" type="presParOf" srcId="{6205CA4A-DE33-4482-8AFA-ED4D7255D284}" destId="{610F36E6-9502-4F19-B8D1-AD2211EC93B0}" srcOrd="1" destOrd="0" presId="urn:microsoft.com/office/officeart/2005/8/layout/chevron2"/>
    <dgm:cxn modelId="{00B40C31-4188-4452-8092-257D4B19B31E}" type="presParOf" srcId="{F3196249-1A2E-47B3-97BE-D3EEB530EFBA}" destId="{FD8C4268-38C9-4316-9F45-9CADC2C17119}" srcOrd="1" destOrd="0" presId="urn:microsoft.com/office/officeart/2005/8/layout/chevron2"/>
    <dgm:cxn modelId="{83CCF876-8F28-4EC2-BFB2-4B0E91389D6A}" type="presParOf" srcId="{F3196249-1A2E-47B3-97BE-D3EEB530EFBA}" destId="{4A827CAA-8CEB-46A8-959C-FD8C43AA1669}" srcOrd="2" destOrd="0" presId="urn:microsoft.com/office/officeart/2005/8/layout/chevron2"/>
    <dgm:cxn modelId="{7A183601-31E0-4372-8006-F4094BE49810}" type="presParOf" srcId="{4A827CAA-8CEB-46A8-959C-FD8C43AA1669}" destId="{3E10E0E8-AE5C-4B58-BF96-AB7D9B017F2D}" srcOrd="0" destOrd="0" presId="urn:microsoft.com/office/officeart/2005/8/layout/chevron2"/>
    <dgm:cxn modelId="{668E4A67-9517-4698-AA6B-AE2943DD438A}" type="presParOf" srcId="{4A827CAA-8CEB-46A8-959C-FD8C43AA1669}" destId="{BEAD78D1-1513-450B-A0B6-27E9E228D83F}" srcOrd="1" destOrd="0" presId="urn:microsoft.com/office/officeart/2005/8/layout/chevron2"/>
    <dgm:cxn modelId="{AA9B2304-6C60-4B2D-9FE0-2C31B48C4402}" type="presParOf" srcId="{F3196249-1A2E-47B3-97BE-D3EEB530EFBA}" destId="{D2C45CA7-91D9-4CE1-988F-458399AC0F70}" srcOrd="3" destOrd="0" presId="urn:microsoft.com/office/officeart/2005/8/layout/chevron2"/>
    <dgm:cxn modelId="{0171F3BC-4492-4351-8536-33BD78F9A2CE}" type="presParOf" srcId="{F3196249-1A2E-47B3-97BE-D3EEB530EFBA}" destId="{6D8907AD-3642-468E-8F12-153ABC598760}" srcOrd="4" destOrd="0" presId="urn:microsoft.com/office/officeart/2005/8/layout/chevron2"/>
    <dgm:cxn modelId="{0A88450A-A8D7-4497-8952-95AC3B2C9398}" type="presParOf" srcId="{6D8907AD-3642-468E-8F12-153ABC598760}" destId="{D072BD03-3AC5-42BE-BF61-A851B2C009BD}" srcOrd="0" destOrd="0" presId="urn:microsoft.com/office/officeart/2005/8/layout/chevron2"/>
    <dgm:cxn modelId="{95B4368C-6416-4F9B-A2A1-ABDEF0EBCD6F}" type="presParOf" srcId="{6D8907AD-3642-468E-8F12-153ABC598760}" destId="{FD9A2111-4EC8-4251-A236-B0BF8C3DCBA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B71CD2-E74B-46A0-BC9A-AF5E0E44E25E}" type="doc">
      <dgm:prSet loTypeId="urn:microsoft.com/office/officeart/2005/8/layout/cycle5" loCatId="cycle" qsTypeId="urn:microsoft.com/office/officeart/2005/8/quickstyle/simple3" qsCatId="simple" csTypeId="urn:microsoft.com/office/officeart/2005/8/colors/colorful2" csCatId="colorful" phldr="1"/>
      <dgm:spPr/>
      <dgm:t>
        <a:bodyPr/>
        <a:lstStyle/>
        <a:p>
          <a:pPr rtl="1"/>
          <a:endParaRPr lang="ar-EG"/>
        </a:p>
      </dgm:t>
    </dgm:pt>
    <dgm:pt modelId="{FB1725CA-7899-47EB-AED8-ABDF5C0C17FF}">
      <dgm:prSet phldrT="[Text]" custT="1"/>
      <dgm:spPr/>
      <dgm:t>
        <a:bodyPr/>
        <a:lstStyle/>
        <a:p>
          <a:pPr rtl="1"/>
          <a:r>
            <a:rPr lang="ar-KW" sz="1800" b="1" dirty="0" smtClean="0">
              <a:solidFill>
                <a:schemeClr val="tx1"/>
              </a:solidFill>
              <a:latin typeface="Simplified Arabic" pitchFamily="18" charset="-78"/>
              <a:cs typeface="Simplified Arabic" pitchFamily="18" charset="-78"/>
            </a:rPr>
            <a:t>ال</a:t>
          </a:r>
          <a:r>
            <a:rPr lang="ar-SA" sz="1800" b="1" dirty="0" smtClean="0">
              <a:solidFill>
                <a:schemeClr val="tx1"/>
              </a:solidFill>
              <a:latin typeface="Simplified Arabic" pitchFamily="18" charset="-78"/>
              <a:cs typeface="Simplified Arabic" pitchFamily="18" charset="-78"/>
            </a:rPr>
            <a:t>عدالة و</a:t>
          </a:r>
          <a:r>
            <a:rPr lang="ar-KW" sz="1800" b="1" dirty="0" smtClean="0">
              <a:solidFill>
                <a:schemeClr val="tx1"/>
              </a:solidFill>
              <a:latin typeface="Simplified Arabic" pitchFamily="18" charset="-78"/>
              <a:cs typeface="Simplified Arabic" pitchFamily="18" charset="-78"/>
            </a:rPr>
            <a:t>ال</a:t>
          </a:r>
          <a:r>
            <a:rPr lang="ar-SA" sz="1800" b="1" dirty="0" smtClean="0">
              <a:solidFill>
                <a:schemeClr val="tx1"/>
              </a:solidFill>
              <a:latin typeface="Simplified Arabic" pitchFamily="18" charset="-78"/>
              <a:cs typeface="Simplified Arabic" pitchFamily="18" charset="-78"/>
            </a:rPr>
            <a:t>مساواة</a:t>
          </a:r>
          <a:r>
            <a:rPr lang="ar-KW" sz="1800" b="1" dirty="0" smtClean="0">
              <a:solidFill>
                <a:schemeClr val="tx1"/>
              </a:solidFill>
              <a:latin typeface="Simplified Arabic" pitchFamily="18" charset="-78"/>
              <a:cs typeface="Simplified Arabic" pitchFamily="18" charset="-78"/>
            </a:rPr>
            <a:t> في </a:t>
          </a:r>
          <a:r>
            <a:rPr lang="ar-SA" sz="1800" b="1" dirty="0" smtClean="0">
              <a:solidFill>
                <a:schemeClr val="tx1"/>
              </a:solidFill>
              <a:latin typeface="Simplified Arabic" pitchFamily="18" charset="-78"/>
              <a:cs typeface="Simplified Arabic" pitchFamily="18" charset="-78"/>
            </a:rPr>
            <a:t>التعامل مع الناس دون تحيز</a:t>
          </a:r>
          <a:r>
            <a:rPr lang="ar-KW" sz="1800" b="1" dirty="0" smtClean="0">
              <a:solidFill>
                <a:schemeClr val="tx1"/>
              </a:solidFill>
              <a:latin typeface="Simplified Arabic" pitchFamily="18" charset="-78"/>
              <a:cs typeface="Simplified Arabic" pitchFamily="18" charset="-78"/>
            </a:rPr>
            <a:t> </a:t>
          </a:r>
          <a:r>
            <a:rPr lang="ar-SA" sz="1800" b="1" dirty="0" smtClean="0">
              <a:solidFill>
                <a:schemeClr val="tx1"/>
              </a:solidFill>
              <a:latin typeface="Simplified Arabic" pitchFamily="18" charset="-78"/>
              <a:cs typeface="Simplified Arabic" pitchFamily="18" charset="-78"/>
            </a:rPr>
            <a:t>اوتمييز فالعدالة والمساواه وتكافؤ الفرص هي ضد المحسوبية والواسطة والشللية والفساد.</a:t>
          </a:r>
          <a:endParaRPr lang="ar-EG" sz="1800" b="1" dirty="0">
            <a:solidFill>
              <a:schemeClr val="tx1"/>
            </a:solidFill>
            <a:latin typeface="Simplified Arabic" pitchFamily="18" charset="-78"/>
            <a:cs typeface="Simplified Arabic" pitchFamily="18" charset="-78"/>
          </a:endParaRPr>
        </a:p>
      </dgm:t>
    </dgm:pt>
    <dgm:pt modelId="{AEA203DA-16AA-4E4A-B898-92DA471EFEC2}" type="parTrans" cxnId="{4AEE7AB2-2F18-4ED6-9CF8-8EA11E0C41FD}">
      <dgm:prSet/>
      <dgm:spPr/>
      <dgm:t>
        <a:bodyPr/>
        <a:lstStyle/>
        <a:p>
          <a:pPr rtl="1"/>
          <a:endParaRPr lang="ar-EG"/>
        </a:p>
      </dgm:t>
    </dgm:pt>
    <dgm:pt modelId="{467F7CF7-E513-42DC-80B8-40B9CA067AAD}" type="sibTrans" cxnId="{4AEE7AB2-2F18-4ED6-9CF8-8EA11E0C41FD}">
      <dgm:prSet/>
      <dgm:spPr/>
      <dgm:t>
        <a:bodyPr/>
        <a:lstStyle/>
        <a:p>
          <a:pPr rtl="1"/>
          <a:endParaRPr lang="ar-EG"/>
        </a:p>
      </dgm:t>
    </dgm:pt>
    <dgm:pt modelId="{8C2076FB-9635-4253-AE8A-FD31A5017946}">
      <dgm:prSet phldrT="[Text]" custT="1"/>
      <dgm:spPr/>
      <dgm:t>
        <a:bodyPr/>
        <a:lstStyle/>
        <a:p>
          <a:pPr rtl="1"/>
          <a:r>
            <a:rPr lang="ar-EG" sz="2000" b="1" dirty="0" smtClean="0">
              <a:solidFill>
                <a:schemeClr val="tx1"/>
              </a:solidFill>
              <a:latin typeface="Simplified Arabic" pitchFamily="18" charset="-78"/>
              <a:cs typeface="Simplified Arabic" pitchFamily="18" charset="-78"/>
            </a:rPr>
            <a:t>تخفيض نفقات الأعمال الكتابية من خلال ت</a:t>
          </a:r>
          <a:r>
            <a:rPr lang="ar-KW" sz="2000" b="1" dirty="0" smtClean="0">
              <a:solidFill>
                <a:schemeClr val="tx1"/>
              </a:solidFill>
              <a:latin typeface="Simplified Arabic" pitchFamily="18" charset="-78"/>
              <a:cs typeface="Simplified Arabic" pitchFamily="18" charset="-78"/>
            </a:rPr>
            <a:t>ع</a:t>
          </a:r>
          <a:r>
            <a:rPr lang="ar-EG" sz="2000" b="1" dirty="0" smtClean="0">
              <a:solidFill>
                <a:schemeClr val="tx1"/>
              </a:solidFill>
              <a:latin typeface="Simplified Arabic" pitchFamily="18" charset="-78"/>
              <a:cs typeface="Simplified Arabic" pitchFamily="18" charset="-78"/>
            </a:rPr>
            <a:t>ميم نماذج موحدة لها</a:t>
          </a:r>
          <a:endParaRPr lang="ar-EG" sz="2000" b="1" dirty="0"/>
        </a:p>
      </dgm:t>
    </dgm:pt>
    <dgm:pt modelId="{F8C0A659-2C34-4CE6-8511-B870FEAC2579}" type="parTrans" cxnId="{39E4F2CB-C7E7-45D1-B534-0AE500CDF8B4}">
      <dgm:prSet/>
      <dgm:spPr/>
      <dgm:t>
        <a:bodyPr/>
        <a:lstStyle/>
        <a:p>
          <a:pPr rtl="1"/>
          <a:endParaRPr lang="ar-EG"/>
        </a:p>
      </dgm:t>
    </dgm:pt>
    <dgm:pt modelId="{34D9B0D7-D39A-46DA-B73E-7315C34EC147}" type="sibTrans" cxnId="{39E4F2CB-C7E7-45D1-B534-0AE500CDF8B4}">
      <dgm:prSet/>
      <dgm:spPr/>
      <dgm:t>
        <a:bodyPr/>
        <a:lstStyle/>
        <a:p>
          <a:pPr rtl="1"/>
          <a:endParaRPr lang="ar-EG"/>
        </a:p>
      </dgm:t>
    </dgm:pt>
    <dgm:pt modelId="{350D0AEF-37DC-4DC2-9C8F-D321B253F0F8}">
      <dgm:prSet phldrT="[Text]"/>
      <dgm:spPr/>
      <dgm:t>
        <a:bodyPr/>
        <a:lstStyle/>
        <a:p>
          <a:pPr rtl="1"/>
          <a:r>
            <a:rPr lang="ar-SA" dirty="0" smtClean="0"/>
            <a:t>نشر وتعميم مفهوم الخدمة المدنية المتميزة حيث ان الموظف يجب عليه تقديمخدمات جيدة وفي ظل ظروف انسانية راقية تتناسب وانسانية الانسان. </a:t>
          </a:r>
          <a:endParaRPr lang="ar-EG" b="1" dirty="0"/>
        </a:p>
      </dgm:t>
    </dgm:pt>
    <dgm:pt modelId="{EDAE9A6E-6ED8-481E-A73B-AE8690E12D6E}" type="parTrans" cxnId="{424C1739-BCEB-40B1-A4F8-E0E058FBF4C7}">
      <dgm:prSet/>
      <dgm:spPr/>
      <dgm:t>
        <a:bodyPr/>
        <a:lstStyle/>
        <a:p>
          <a:pPr rtl="1"/>
          <a:endParaRPr lang="ar-EG"/>
        </a:p>
      </dgm:t>
    </dgm:pt>
    <dgm:pt modelId="{67769E15-B490-4D24-AE4C-0D3C5B22A5A6}" type="sibTrans" cxnId="{424C1739-BCEB-40B1-A4F8-E0E058FBF4C7}">
      <dgm:prSet/>
      <dgm:spPr/>
      <dgm:t>
        <a:bodyPr/>
        <a:lstStyle/>
        <a:p>
          <a:pPr rtl="1"/>
          <a:endParaRPr lang="ar-EG"/>
        </a:p>
      </dgm:t>
    </dgm:pt>
    <dgm:pt modelId="{BFE90F0C-6C76-4400-BFAB-2B9B5C60D609}">
      <dgm:prSet phldrT="[Text]" custT="1"/>
      <dgm:spPr/>
      <dgm:t>
        <a:bodyPr/>
        <a:lstStyle/>
        <a:p>
          <a:pPr rtl="1"/>
          <a:r>
            <a:rPr lang="ar-SA" sz="1700" dirty="0" smtClean="0"/>
            <a:t>اخلاقيات الوظيفة العامة وواجبات الموظف التي جائت كمواثيق او ضمن تشريعات تنص علي ضرورة تقديم الخدمات بامانة ودقه ونشاط وفي منتهي المسئولية. </a:t>
          </a:r>
          <a:endParaRPr lang="ar-EG" sz="1700" b="1" dirty="0"/>
        </a:p>
      </dgm:t>
    </dgm:pt>
    <dgm:pt modelId="{6B6608D0-D6BF-4FBC-88D7-D77B7D306BF6}" type="parTrans" cxnId="{BBEC0404-CB31-401F-A3CD-D828FA72D158}">
      <dgm:prSet/>
      <dgm:spPr/>
      <dgm:t>
        <a:bodyPr/>
        <a:lstStyle/>
        <a:p>
          <a:pPr rtl="1"/>
          <a:endParaRPr lang="ar-EG"/>
        </a:p>
      </dgm:t>
    </dgm:pt>
    <dgm:pt modelId="{40242161-C111-4423-807D-4B82C66D89EC}" type="sibTrans" cxnId="{BBEC0404-CB31-401F-A3CD-D828FA72D158}">
      <dgm:prSet/>
      <dgm:spPr/>
      <dgm:t>
        <a:bodyPr/>
        <a:lstStyle/>
        <a:p>
          <a:pPr rtl="1"/>
          <a:endParaRPr lang="ar-EG"/>
        </a:p>
      </dgm:t>
    </dgm:pt>
    <dgm:pt modelId="{D3870DD7-79ED-44D4-A937-37D34A403E02}">
      <dgm:prSet phldrT="[Text]" custT="1"/>
      <dgm:spPr/>
      <dgm:t>
        <a:bodyPr/>
        <a:lstStyle/>
        <a:p>
          <a:pPr defTabSz="400050" rtl="1">
            <a:lnSpc>
              <a:spcPct val="90000"/>
            </a:lnSpc>
            <a:spcBef>
              <a:spcPct val="0"/>
            </a:spcBef>
            <a:spcAft>
              <a:spcPct val="35000"/>
            </a:spcAft>
          </a:pPr>
          <a:r>
            <a:rPr lang="ar-SA" sz="1600" b="1" dirty="0" smtClean="0">
              <a:solidFill>
                <a:schemeClr val="tx1"/>
              </a:solidFill>
              <a:latin typeface="Simplified Arabic" pitchFamily="18" charset="-78"/>
              <a:cs typeface="Simplified Arabic" pitchFamily="18" charset="-78"/>
            </a:rPr>
            <a:t>انشأت الادارات والوزارات والموسسات من اجل تقديم خدمات مختلفه بما يساهم في التنميه.وعليه فهي جميعا ملزمة بتقديم الخدمات بشكل جيد ومن خلال اجراءات ميسرة بسيطة وليست معقده يرتاح معها المواطن ويشعر بالرضا. </a:t>
          </a:r>
          <a:endParaRPr lang="ar-EG" sz="1600" b="1" dirty="0">
            <a:solidFill>
              <a:schemeClr val="tx1"/>
            </a:solidFill>
            <a:latin typeface="Simplified Arabic" pitchFamily="18" charset="-78"/>
            <a:cs typeface="Simplified Arabic" pitchFamily="18" charset="-78"/>
          </a:endParaRPr>
        </a:p>
      </dgm:t>
    </dgm:pt>
    <dgm:pt modelId="{F4820852-EDF5-4C64-BAB4-2B8B9489D3FC}" type="sibTrans" cxnId="{2500CCD5-E4BE-4FC3-81A2-049AA6088905}">
      <dgm:prSet/>
      <dgm:spPr/>
      <dgm:t>
        <a:bodyPr/>
        <a:lstStyle/>
        <a:p>
          <a:pPr rtl="1"/>
          <a:endParaRPr lang="ar-EG"/>
        </a:p>
      </dgm:t>
    </dgm:pt>
    <dgm:pt modelId="{75F1C68C-713B-45DA-9EA7-D904418733A3}" type="parTrans" cxnId="{2500CCD5-E4BE-4FC3-81A2-049AA6088905}">
      <dgm:prSet/>
      <dgm:spPr/>
      <dgm:t>
        <a:bodyPr/>
        <a:lstStyle/>
        <a:p>
          <a:pPr rtl="1"/>
          <a:endParaRPr lang="ar-EG"/>
        </a:p>
      </dgm:t>
    </dgm:pt>
    <dgm:pt modelId="{9E6883D8-1BC2-4B03-8505-37DCC1E54C62}" type="pres">
      <dgm:prSet presAssocID="{43B71CD2-E74B-46A0-BC9A-AF5E0E44E25E}" presName="cycle" presStyleCnt="0">
        <dgm:presLayoutVars>
          <dgm:dir/>
          <dgm:resizeHandles val="exact"/>
        </dgm:presLayoutVars>
      </dgm:prSet>
      <dgm:spPr/>
      <dgm:t>
        <a:bodyPr/>
        <a:lstStyle/>
        <a:p>
          <a:pPr rtl="1"/>
          <a:endParaRPr lang="ar-EG"/>
        </a:p>
      </dgm:t>
    </dgm:pt>
    <dgm:pt modelId="{B795EF10-3C9F-4382-BCDF-D45781F7B9BA}" type="pres">
      <dgm:prSet presAssocID="{D3870DD7-79ED-44D4-A937-37D34A403E02}" presName="node" presStyleLbl="node1" presStyleIdx="0" presStyleCnt="5" custScaleX="230201" custScaleY="124291" custRadScaleRad="92044" custRadScaleInc="9892">
        <dgm:presLayoutVars>
          <dgm:bulletEnabled val="1"/>
        </dgm:presLayoutVars>
      </dgm:prSet>
      <dgm:spPr>
        <a:prstGeom prst="roundRect">
          <a:avLst/>
        </a:prstGeom>
      </dgm:spPr>
      <dgm:t>
        <a:bodyPr/>
        <a:lstStyle/>
        <a:p>
          <a:pPr rtl="1"/>
          <a:endParaRPr lang="ar-EG"/>
        </a:p>
      </dgm:t>
    </dgm:pt>
    <dgm:pt modelId="{0F020791-17F3-4D9C-B00A-A3A9746CD539}" type="pres">
      <dgm:prSet presAssocID="{D3870DD7-79ED-44D4-A937-37D34A403E02}" presName="spNode" presStyleCnt="0"/>
      <dgm:spPr/>
      <dgm:t>
        <a:bodyPr/>
        <a:lstStyle/>
        <a:p>
          <a:pPr rtl="1"/>
          <a:endParaRPr lang="ar-EG"/>
        </a:p>
      </dgm:t>
    </dgm:pt>
    <dgm:pt modelId="{2ADE0A31-4950-4AB6-B0FC-607B34191100}" type="pres">
      <dgm:prSet presAssocID="{F4820852-EDF5-4C64-BAB4-2B8B9489D3FC}" presName="sibTrans" presStyleLbl="sibTrans1D1" presStyleIdx="0" presStyleCnt="5"/>
      <dgm:spPr/>
      <dgm:t>
        <a:bodyPr/>
        <a:lstStyle/>
        <a:p>
          <a:pPr rtl="1"/>
          <a:endParaRPr lang="ar-EG"/>
        </a:p>
      </dgm:t>
    </dgm:pt>
    <dgm:pt modelId="{B6A7D881-31BB-46C1-AE9A-33D375A2DBB8}" type="pres">
      <dgm:prSet presAssocID="{FB1725CA-7899-47EB-AED8-ABDF5C0C17FF}" presName="node" presStyleLbl="node1" presStyleIdx="1" presStyleCnt="5" custScaleX="134335" custScaleY="147944" custRadScaleRad="126413" custRadScaleInc="31763">
        <dgm:presLayoutVars>
          <dgm:bulletEnabled val="1"/>
        </dgm:presLayoutVars>
      </dgm:prSet>
      <dgm:spPr>
        <a:prstGeom prst="roundRect">
          <a:avLst/>
        </a:prstGeom>
      </dgm:spPr>
      <dgm:t>
        <a:bodyPr/>
        <a:lstStyle/>
        <a:p>
          <a:pPr rtl="1"/>
          <a:endParaRPr lang="ar-EG"/>
        </a:p>
      </dgm:t>
    </dgm:pt>
    <dgm:pt modelId="{4A9A9558-28C7-4B28-B888-17367CB3BDF2}" type="pres">
      <dgm:prSet presAssocID="{FB1725CA-7899-47EB-AED8-ABDF5C0C17FF}" presName="spNode" presStyleCnt="0"/>
      <dgm:spPr/>
      <dgm:t>
        <a:bodyPr/>
        <a:lstStyle/>
        <a:p>
          <a:pPr rtl="1"/>
          <a:endParaRPr lang="ar-EG"/>
        </a:p>
      </dgm:t>
    </dgm:pt>
    <dgm:pt modelId="{41C911A0-F9E9-490B-90A7-098045BBB61D}" type="pres">
      <dgm:prSet presAssocID="{467F7CF7-E513-42DC-80B8-40B9CA067AAD}" presName="sibTrans" presStyleLbl="sibTrans1D1" presStyleIdx="1" presStyleCnt="5"/>
      <dgm:spPr/>
      <dgm:t>
        <a:bodyPr/>
        <a:lstStyle/>
        <a:p>
          <a:pPr rtl="1"/>
          <a:endParaRPr lang="ar-EG"/>
        </a:p>
      </dgm:t>
    </dgm:pt>
    <dgm:pt modelId="{0AC1FE95-9435-409E-8CE8-4CA74CD5299F}" type="pres">
      <dgm:prSet presAssocID="{8C2076FB-9635-4253-AE8A-FD31A5017946}" presName="node" presStyleLbl="node1" presStyleIdx="2" presStyleCnt="5" custScaleX="136884" custScaleY="148735" custRadScaleRad="139137" custRadScaleInc="-118786">
        <dgm:presLayoutVars>
          <dgm:bulletEnabled val="1"/>
        </dgm:presLayoutVars>
      </dgm:prSet>
      <dgm:spPr/>
      <dgm:t>
        <a:bodyPr/>
        <a:lstStyle/>
        <a:p>
          <a:pPr rtl="1"/>
          <a:endParaRPr lang="ar-EG"/>
        </a:p>
      </dgm:t>
    </dgm:pt>
    <dgm:pt modelId="{F61597C5-37A5-4DE5-B6EB-C84FBFCA04D4}" type="pres">
      <dgm:prSet presAssocID="{8C2076FB-9635-4253-AE8A-FD31A5017946}" presName="spNode" presStyleCnt="0"/>
      <dgm:spPr/>
      <dgm:t>
        <a:bodyPr/>
        <a:lstStyle/>
        <a:p>
          <a:pPr rtl="1"/>
          <a:endParaRPr lang="ar-EG"/>
        </a:p>
      </dgm:t>
    </dgm:pt>
    <dgm:pt modelId="{182DA5BC-7893-474A-AC46-DFAE6A8CD3F3}" type="pres">
      <dgm:prSet presAssocID="{34D9B0D7-D39A-46DA-B73E-7315C34EC147}" presName="sibTrans" presStyleLbl="sibTrans1D1" presStyleIdx="2" presStyleCnt="5"/>
      <dgm:spPr/>
      <dgm:t>
        <a:bodyPr/>
        <a:lstStyle/>
        <a:p>
          <a:pPr rtl="1"/>
          <a:endParaRPr lang="ar-EG"/>
        </a:p>
      </dgm:t>
    </dgm:pt>
    <dgm:pt modelId="{96C7023B-B33D-4BD7-8575-D63B8F5E5E56}" type="pres">
      <dgm:prSet presAssocID="{350D0AEF-37DC-4DC2-9C8F-D321B253F0F8}" presName="node" presStyleLbl="node1" presStyleIdx="3" presStyleCnt="5" custScaleX="147247" custScaleY="145276" custRadScaleRad="135954" custRadScaleInc="108593">
        <dgm:presLayoutVars>
          <dgm:bulletEnabled val="1"/>
        </dgm:presLayoutVars>
      </dgm:prSet>
      <dgm:spPr/>
      <dgm:t>
        <a:bodyPr/>
        <a:lstStyle/>
        <a:p>
          <a:pPr rtl="1"/>
          <a:endParaRPr lang="ar-EG"/>
        </a:p>
      </dgm:t>
    </dgm:pt>
    <dgm:pt modelId="{A9E98B29-0BE4-46E9-8581-E281040D8934}" type="pres">
      <dgm:prSet presAssocID="{350D0AEF-37DC-4DC2-9C8F-D321B253F0F8}" presName="spNode" presStyleCnt="0"/>
      <dgm:spPr/>
      <dgm:t>
        <a:bodyPr/>
        <a:lstStyle/>
        <a:p>
          <a:pPr rtl="1"/>
          <a:endParaRPr lang="ar-EG"/>
        </a:p>
      </dgm:t>
    </dgm:pt>
    <dgm:pt modelId="{FE810225-FA08-4438-B250-F0E74F271790}" type="pres">
      <dgm:prSet presAssocID="{67769E15-B490-4D24-AE4C-0D3C5B22A5A6}" presName="sibTrans" presStyleLbl="sibTrans1D1" presStyleIdx="3" presStyleCnt="5"/>
      <dgm:spPr/>
      <dgm:t>
        <a:bodyPr/>
        <a:lstStyle/>
        <a:p>
          <a:pPr rtl="1"/>
          <a:endParaRPr lang="ar-EG"/>
        </a:p>
      </dgm:t>
    </dgm:pt>
    <dgm:pt modelId="{93A13B21-633F-46B9-B788-56A3BC9A7CF3}" type="pres">
      <dgm:prSet presAssocID="{BFE90F0C-6C76-4400-BFAB-2B9B5C60D609}" presName="node" presStyleLbl="node1" presStyleIdx="4" presStyleCnt="5" custScaleX="147822" custScaleY="139449" custRadScaleRad="120053" custRadScaleInc="-35323">
        <dgm:presLayoutVars>
          <dgm:bulletEnabled val="1"/>
        </dgm:presLayoutVars>
      </dgm:prSet>
      <dgm:spPr/>
      <dgm:t>
        <a:bodyPr/>
        <a:lstStyle/>
        <a:p>
          <a:pPr rtl="1"/>
          <a:endParaRPr lang="ar-EG"/>
        </a:p>
      </dgm:t>
    </dgm:pt>
    <dgm:pt modelId="{7239F372-7F5F-481C-86E7-86491ED8E01B}" type="pres">
      <dgm:prSet presAssocID="{BFE90F0C-6C76-4400-BFAB-2B9B5C60D609}" presName="spNode" presStyleCnt="0"/>
      <dgm:spPr/>
      <dgm:t>
        <a:bodyPr/>
        <a:lstStyle/>
        <a:p>
          <a:pPr rtl="1"/>
          <a:endParaRPr lang="ar-EG"/>
        </a:p>
      </dgm:t>
    </dgm:pt>
    <dgm:pt modelId="{071C41A9-378D-46B9-A848-1E6CD04033E4}" type="pres">
      <dgm:prSet presAssocID="{40242161-C111-4423-807D-4B82C66D89EC}" presName="sibTrans" presStyleLbl="sibTrans1D1" presStyleIdx="4" presStyleCnt="5"/>
      <dgm:spPr/>
      <dgm:t>
        <a:bodyPr/>
        <a:lstStyle/>
        <a:p>
          <a:pPr rtl="1"/>
          <a:endParaRPr lang="ar-EG"/>
        </a:p>
      </dgm:t>
    </dgm:pt>
  </dgm:ptLst>
  <dgm:cxnLst>
    <dgm:cxn modelId="{424C1739-BCEB-40B1-A4F8-E0E058FBF4C7}" srcId="{43B71CD2-E74B-46A0-BC9A-AF5E0E44E25E}" destId="{350D0AEF-37DC-4DC2-9C8F-D321B253F0F8}" srcOrd="3" destOrd="0" parTransId="{EDAE9A6E-6ED8-481E-A73B-AE8690E12D6E}" sibTransId="{67769E15-B490-4D24-AE4C-0D3C5B22A5A6}"/>
    <dgm:cxn modelId="{39E4F2CB-C7E7-45D1-B534-0AE500CDF8B4}" srcId="{43B71CD2-E74B-46A0-BC9A-AF5E0E44E25E}" destId="{8C2076FB-9635-4253-AE8A-FD31A5017946}" srcOrd="2" destOrd="0" parTransId="{F8C0A659-2C34-4CE6-8511-B870FEAC2579}" sibTransId="{34D9B0D7-D39A-46DA-B73E-7315C34EC147}"/>
    <dgm:cxn modelId="{CD5A68C9-822F-4A63-B754-A75D5270A31C}" type="presOf" srcId="{D3870DD7-79ED-44D4-A937-37D34A403E02}" destId="{B795EF10-3C9F-4382-BCDF-D45781F7B9BA}" srcOrd="0" destOrd="0" presId="urn:microsoft.com/office/officeart/2005/8/layout/cycle5"/>
    <dgm:cxn modelId="{BBEC0404-CB31-401F-A3CD-D828FA72D158}" srcId="{43B71CD2-E74B-46A0-BC9A-AF5E0E44E25E}" destId="{BFE90F0C-6C76-4400-BFAB-2B9B5C60D609}" srcOrd="4" destOrd="0" parTransId="{6B6608D0-D6BF-4FBC-88D7-D77B7D306BF6}" sibTransId="{40242161-C111-4423-807D-4B82C66D89EC}"/>
    <dgm:cxn modelId="{F1A426BF-8FDE-4122-83D6-79829BBED762}" type="presOf" srcId="{67769E15-B490-4D24-AE4C-0D3C5B22A5A6}" destId="{FE810225-FA08-4438-B250-F0E74F271790}" srcOrd="0" destOrd="0" presId="urn:microsoft.com/office/officeart/2005/8/layout/cycle5"/>
    <dgm:cxn modelId="{386FEC33-0661-46FE-8F9A-70C990B1E208}" type="presOf" srcId="{F4820852-EDF5-4C64-BAB4-2B8B9489D3FC}" destId="{2ADE0A31-4950-4AB6-B0FC-607B34191100}" srcOrd="0" destOrd="0" presId="urn:microsoft.com/office/officeart/2005/8/layout/cycle5"/>
    <dgm:cxn modelId="{58CB5874-B5E5-4FF9-AFCC-D2ACC31FC665}" type="presOf" srcId="{350D0AEF-37DC-4DC2-9C8F-D321B253F0F8}" destId="{96C7023B-B33D-4BD7-8575-D63B8F5E5E56}" srcOrd="0" destOrd="0" presId="urn:microsoft.com/office/officeart/2005/8/layout/cycle5"/>
    <dgm:cxn modelId="{7CC8FF6A-54CE-4FB3-9379-A41407C8013F}" type="presOf" srcId="{34D9B0D7-D39A-46DA-B73E-7315C34EC147}" destId="{182DA5BC-7893-474A-AC46-DFAE6A8CD3F3}" srcOrd="0" destOrd="0" presId="urn:microsoft.com/office/officeart/2005/8/layout/cycle5"/>
    <dgm:cxn modelId="{AB4C595A-AF7E-43BE-B226-AF7FBD4DB978}" type="presOf" srcId="{43B71CD2-E74B-46A0-BC9A-AF5E0E44E25E}" destId="{9E6883D8-1BC2-4B03-8505-37DCC1E54C62}" srcOrd="0" destOrd="0" presId="urn:microsoft.com/office/officeart/2005/8/layout/cycle5"/>
    <dgm:cxn modelId="{99ADB90E-159F-449E-A0C8-70641E230683}" type="presOf" srcId="{FB1725CA-7899-47EB-AED8-ABDF5C0C17FF}" destId="{B6A7D881-31BB-46C1-AE9A-33D375A2DBB8}" srcOrd="0" destOrd="0" presId="urn:microsoft.com/office/officeart/2005/8/layout/cycle5"/>
    <dgm:cxn modelId="{026F18C7-AF89-4821-8FB9-1D1B1BF5F368}" type="presOf" srcId="{8C2076FB-9635-4253-AE8A-FD31A5017946}" destId="{0AC1FE95-9435-409E-8CE8-4CA74CD5299F}" srcOrd="0" destOrd="0" presId="urn:microsoft.com/office/officeart/2005/8/layout/cycle5"/>
    <dgm:cxn modelId="{1D6F0754-09B2-4D94-AB27-41BBA112F283}" type="presOf" srcId="{467F7CF7-E513-42DC-80B8-40B9CA067AAD}" destId="{41C911A0-F9E9-490B-90A7-098045BBB61D}" srcOrd="0" destOrd="0" presId="urn:microsoft.com/office/officeart/2005/8/layout/cycle5"/>
    <dgm:cxn modelId="{2AD1328D-5675-45D5-A666-560C93B755B2}" type="presOf" srcId="{BFE90F0C-6C76-4400-BFAB-2B9B5C60D609}" destId="{93A13B21-633F-46B9-B788-56A3BC9A7CF3}" srcOrd="0" destOrd="0" presId="urn:microsoft.com/office/officeart/2005/8/layout/cycle5"/>
    <dgm:cxn modelId="{2500CCD5-E4BE-4FC3-81A2-049AA6088905}" srcId="{43B71CD2-E74B-46A0-BC9A-AF5E0E44E25E}" destId="{D3870DD7-79ED-44D4-A937-37D34A403E02}" srcOrd="0" destOrd="0" parTransId="{75F1C68C-713B-45DA-9EA7-D904418733A3}" sibTransId="{F4820852-EDF5-4C64-BAB4-2B8B9489D3FC}"/>
    <dgm:cxn modelId="{F21E56A7-B888-4441-948B-03F3E22E0C75}" type="presOf" srcId="{40242161-C111-4423-807D-4B82C66D89EC}" destId="{071C41A9-378D-46B9-A848-1E6CD04033E4}" srcOrd="0" destOrd="0" presId="urn:microsoft.com/office/officeart/2005/8/layout/cycle5"/>
    <dgm:cxn modelId="{4AEE7AB2-2F18-4ED6-9CF8-8EA11E0C41FD}" srcId="{43B71CD2-E74B-46A0-BC9A-AF5E0E44E25E}" destId="{FB1725CA-7899-47EB-AED8-ABDF5C0C17FF}" srcOrd="1" destOrd="0" parTransId="{AEA203DA-16AA-4E4A-B898-92DA471EFEC2}" sibTransId="{467F7CF7-E513-42DC-80B8-40B9CA067AAD}"/>
    <dgm:cxn modelId="{A0B638FD-9D31-434E-8819-411935E720C1}" type="presParOf" srcId="{9E6883D8-1BC2-4B03-8505-37DCC1E54C62}" destId="{B795EF10-3C9F-4382-BCDF-D45781F7B9BA}" srcOrd="0" destOrd="0" presId="urn:microsoft.com/office/officeart/2005/8/layout/cycle5"/>
    <dgm:cxn modelId="{9675B79B-557A-49AF-A908-D9BC452DC964}" type="presParOf" srcId="{9E6883D8-1BC2-4B03-8505-37DCC1E54C62}" destId="{0F020791-17F3-4D9C-B00A-A3A9746CD539}" srcOrd="1" destOrd="0" presId="urn:microsoft.com/office/officeart/2005/8/layout/cycle5"/>
    <dgm:cxn modelId="{DD87C2B5-134B-4775-B8EC-FC294A0BD6C7}" type="presParOf" srcId="{9E6883D8-1BC2-4B03-8505-37DCC1E54C62}" destId="{2ADE0A31-4950-4AB6-B0FC-607B34191100}" srcOrd="2" destOrd="0" presId="urn:microsoft.com/office/officeart/2005/8/layout/cycle5"/>
    <dgm:cxn modelId="{ECE394E9-EFCB-4DF5-8B66-342A539E92FF}" type="presParOf" srcId="{9E6883D8-1BC2-4B03-8505-37DCC1E54C62}" destId="{B6A7D881-31BB-46C1-AE9A-33D375A2DBB8}" srcOrd="3" destOrd="0" presId="urn:microsoft.com/office/officeart/2005/8/layout/cycle5"/>
    <dgm:cxn modelId="{8DA1D682-BC7C-4B82-B6CC-A8718EDFEB3C}" type="presParOf" srcId="{9E6883D8-1BC2-4B03-8505-37DCC1E54C62}" destId="{4A9A9558-28C7-4B28-B888-17367CB3BDF2}" srcOrd="4" destOrd="0" presId="urn:microsoft.com/office/officeart/2005/8/layout/cycle5"/>
    <dgm:cxn modelId="{BC91057D-C199-460D-B486-092627717503}" type="presParOf" srcId="{9E6883D8-1BC2-4B03-8505-37DCC1E54C62}" destId="{41C911A0-F9E9-490B-90A7-098045BBB61D}" srcOrd="5" destOrd="0" presId="urn:microsoft.com/office/officeart/2005/8/layout/cycle5"/>
    <dgm:cxn modelId="{7A9570F2-DBB8-402E-91E5-9AB7226E6984}" type="presParOf" srcId="{9E6883D8-1BC2-4B03-8505-37DCC1E54C62}" destId="{0AC1FE95-9435-409E-8CE8-4CA74CD5299F}" srcOrd="6" destOrd="0" presId="urn:microsoft.com/office/officeart/2005/8/layout/cycle5"/>
    <dgm:cxn modelId="{03351905-CA47-4D9B-9458-577C503DDAE8}" type="presParOf" srcId="{9E6883D8-1BC2-4B03-8505-37DCC1E54C62}" destId="{F61597C5-37A5-4DE5-B6EB-C84FBFCA04D4}" srcOrd="7" destOrd="0" presId="urn:microsoft.com/office/officeart/2005/8/layout/cycle5"/>
    <dgm:cxn modelId="{981B6799-A34E-422F-80D7-17525DDFAF55}" type="presParOf" srcId="{9E6883D8-1BC2-4B03-8505-37DCC1E54C62}" destId="{182DA5BC-7893-474A-AC46-DFAE6A8CD3F3}" srcOrd="8" destOrd="0" presId="urn:microsoft.com/office/officeart/2005/8/layout/cycle5"/>
    <dgm:cxn modelId="{325670CB-935B-4500-967D-48B870FADCA6}" type="presParOf" srcId="{9E6883D8-1BC2-4B03-8505-37DCC1E54C62}" destId="{96C7023B-B33D-4BD7-8575-D63B8F5E5E56}" srcOrd="9" destOrd="0" presId="urn:microsoft.com/office/officeart/2005/8/layout/cycle5"/>
    <dgm:cxn modelId="{00AF9DC9-AF32-425F-814D-E905FFFCE780}" type="presParOf" srcId="{9E6883D8-1BC2-4B03-8505-37DCC1E54C62}" destId="{A9E98B29-0BE4-46E9-8581-E281040D8934}" srcOrd="10" destOrd="0" presId="urn:microsoft.com/office/officeart/2005/8/layout/cycle5"/>
    <dgm:cxn modelId="{8B7E335D-D54E-45D3-9C1A-BEC8AA353EAE}" type="presParOf" srcId="{9E6883D8-1BC2-4B03-8505-37DCC1E54C62}" destId="{FE810225-FA08-4438-B250-F0E74F271790}" srcOrd="11" destOrd="0" presId="urn:microsoft.com/office/officeart/2005/8/layout/cycle5"/>
    <dgm:cxn modelId="{9B707EE0-F82A-49D6-8982-E9B59B052687}" type="presParOf" srcId="{9E6883D8-1BC2-4B03-8505-37DCC1E54C62}" destId="{93A13B21-633F-46B9-B788-56A3BC9A7CF3}" srcOrd="12" destOrd="0" presId="urn:microsoft.com/office/officeart/2005/8/layout/cycle5"/>
    <dgm:cxn modelId="{EC564D21-A773-4C6B-B53F-136C9B8B1BE4}" type="presParOf" srcId="{9E6883D8-1BC2-4B03-8505-37DCC1E54C62}" destId="{7239F372-7F5F-481C-86E7-86491ED8E01B}" srcOrd="13" destOrd="0" presId="urn:microsoft.com/office/officeart/2005/8/layout/cycle5"/>
    <dgm:cxn modelId="{B5A32D12-BEBC-42DA-BA1C-C4AB7B3F9201}" type="presParOf" srcId="{9E6883D8-1BC2-4B03-8505-37DCC1E54C62}" destId="{071C41A9-378D-46B9-A848-1E6CD04033E4}"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51E4C1-0710-46AA-8329-CD3C379B59DF}" type="doc">
      <dgm:prSet loTypeId="urn:microsoft.com/office/officeart/2005/8/layout/hierarchy2" loCatId="hierarchy" qsTypeId="urn:microsoft.com/office/officeart/2005/8/quickstyle/simple2" qsCatId="simple" csTypeId="urn:microsoft.com/office/officeart/2005/8/colors/colorful3" csCatId="colorful" phldr="1"/>
      <dgm:spPr/>
      <dgm:t>
        <a:bodyPr/>
        <a:lstStyle/>
        <a:p>
          <a:endParaRPr lang="en-US"/>
        </a:p>
      </dgm:t>
    </dgm:pt>
    <dgm:pt modelId="{A298DC96-E703-46A6-8BA0-F3D7D4BC11F9}">
      <dgm:prSet phldrT="[Text]" custT="1"/>
      <dgm:spPr/>
      <dgm:t>
        <a:bodyPr/>
        <a:lstStyle/>
        <a:p>
          <a:r>
            <a:rPr lang="ar-KW" sz="4400" b="1" dirty="0" smtClean="0">
              <a:solidFill>
                <a:srgbClr val="FF0000"/>
              </a:solidFill>
              <a:latin typeface="Aldhabi" pitchFamily="2" charset="-78"/>
              <a:cs typeface="Aldhabi" pitchFamily="2" charset="-78"/>
            </a:rPr>
            <a:t>أهداف تبسيط ا</a:t>
          </a:r>
          <a:r>
            <a:rPr lang="ar-EG" sz="4400" b="1" dirty="0" smtClean="0">
              <a:solidFill>
                <a:srgbClr val="FF0000"/>
              </a:solidFill>
              <a:latin typeface="Aldhabi" pitchFamily="2" charset="-78"/>
              <a:cs typeface="Aldhabi" pitchFamily="2" charset="-78"/>
            </a:rPr>
            <a:t>لاجراءات </a:t>
          </a:r>
          <a:r>
            <a:rPr lang="ar-EG" sz="2800" b="1" dirty="0" smtClean="0">
              <a:solidFill>
                <a:srgbClr val="FF0000"/>
              </a:solidFill>
              <a:latin typeface="Aldhabi" pitchFamily="2" charset="-78"/>
              <a:cs typeface="Aldhabi" pitchFamily="2" charset="-78"/>
            </a:rPr>
            <a:t>:</a:t>
          </a:r>
          <a:endParaRPr lang="en-US" sz="2800" b="1" dirty="0"/>
        </a:p>
      </dgm:t>
    </dgm:pt>
    <dgm:pt modelId="{66F830D0-3B0C-4E12-97F0-87DD7821D69B}" type="parTrans" cxnId="{B8278A37-5F94-4E0F-A562-3387F126690A}">
      <dgm:prSet/>
      <dgm:spPr/>
      <dgm:t>
        <a:bodyPr/>
        <a:lstStyle/>
        <a:p>
          <a:endParaRPr lang="en-US"/>
        </a:p>
      </dgm:t>
    </dgm:pt>
    <dgm:pt modelId="{2AA6CE67-7CDB-457B-8F90-B5C5578F455C}" type="sibTrans" cxnId="{B8278A37-5F94-4E0F-A562-3387F126690A}">
      <dgm:prSet/>
      <dgm:spPr/>
      <dgm:t>
        <a:bodyPr/>
        <a:lstStyle/>
        <a:p>
          <a:endParaRPr lang="en-US"/>
        </a:p>
      </dgm:t>
    </dgm:pt>
    <dgm:pt modelId="{6A3DF754-4B80-406B-B08D-30327C7F2170}">
      <dgm:prSet phldrT="[Text]" custT="1"/>
      <dgm:spPr>
        <a:solidFill>
          <a:schemeClr val="accent6">
            <a:lumMod val="60000"/>
            <a:lumOff val="40000"/>
          </a:schemeClr>
        </a:solidFill>
      </dgm:spPr>
      <dgm:t>
        <a:bodyPr/>
        <a:lstStyle/>
        <a:p>
          <a:pPr rtl="1"/>
          <a:r>
            <a:rPr lang="ar-KW" sz="2000" dirty="0" smtClean="0">
              <a:solidFill>
                <a:schemeClr val="tx1"/>
              </a:solidFill>
            </a:rPr>
            <a:t>1- </a:t>
          </a:r>
          <a:r>
            <a:rPr lang="ar-SA" sz="2000" dirty="0" smtClean="0">
              <a:solidFill>
                <a:schemeClr val="tx1"/>
              </a:solidFill>
            </a:rPr>
            <a:t>اختيار افضل اساليب العمل. </a:t>
          </a:r>
          <a:endParaRPr lang="en-US" sz="2000" dirty="0" smtClean="0">
            <a:solidFill>
              <a:schemeClr val="tx1"/>
            </a:solidFill>
          </a:endParaRPr>
        </a:p>
        <a:p>
          <a:pPr rtl="1"/>
          <a:r>
            <a:rPr lang="ar-SA" sz="2000" dirty="0" smtClean="0">
              <a:solidFill>
                <a:schemeClr val="tx1"/>
              </a:solidFill>
            </a:rPr>
            <a:t>2- السرعة في انجاز الاعمال. </a:t>
          </a:r>
          <a:endParaRPr lang="en-US" sz="2000" dirty="0" smtClean="0">
            <a:solidFill>
              <a:schemeClr val="tx1"/>
            </a:solidFill>
          </a:endParaRPr>
        </a:p>
        <a:p>
          <a:r>
            <a:rPr lang="ar-SA" sz="2000" dirty="0" smtClean="0">
              <a:solidFill>
                <a:schemeClr val="tx1"/>
              </a:solidFill>
            </a:rPr>
            <a:t>3- تطوير وتحسين اداء العمل.</a:t>
          </a:r>
          <a:endParaRPr lang="en-US" sz="2000" dirty="0">
            <a:solidFill>
              <a:schemeClr val="tx1"/>
            </a:solidFill>
            <a:latin typeface="Simplified Arabic" pitchFamily="18" charset="-78"/>
            <a:cs typeface="Simplified Arabic" pitchFamily="18" charset="-78"/>
          </a:endParaRPr>
        </a:p>
      </dgm:t>
    </dgm:pt>
    <dgm:pt modelId="{62A9EA9C-3D72-48A3-9FD5-FA7156825BBA}" type="parTrans" cxnId="{E230C3E7-F9B7-4205-A346-915A655D0700}">
      <dgm:prSet/>
      <dgm:spPr/>
      <dgm:t>
        <a:bodyPr/>
        <a:lstStyle/>
        <a:p>
          <a:endParaRPr lang="en-US"/>
        </a:p>
      </dgm:t>
    </dgm:pt>
    <dgm:pt modelId="{9E83C73B-42E0-4CDA-A4FE-BD04CD587262}" type="sibTrans" cxnId="{E230C3E7-F9B7-4205-A346-915A655D0700}">
      <dgm:prSet/>
      <dgm:spPr/>
      <dgm:t>
        <a:bodyPr/>
        <a:lstStyle/>
        <a:p>
          <a:endParaRPr lang="en-US"/>
        </a:p>
      </dgm:t>
    </dgm:pt>
    <dgm:pt modelId="{E0F90840-A0AE-461E-A153-FD3F64A30150}">
      <dgm:prSet phldrT="[Text]" custT="1">
        <dgm:style>
          <a:lnRef idx="1">
            <a:schemeClr val="accent5"/>
          </a:lnRef>
          <a:fillRef idx="3">
            <a:schemeClr val="accent5"/>
          </a:fillRef>
          <a:effectRef idx="2">
            <a:schemeClr val="accent5"/>
          </a:effectRef>
          <a:fontRef idx="minor">
            <a:schemeClr val="lt1"/>
          </a:fontRef>
        </dgm:style>
      </dgm:prSet>
      <dgm:spPr/>
      <dgm:t>
        <a:bodyPr/>
        <a:lstStyle/>
        <a:p>
          <a:pPr>
            <a:lnSpc>
              <a:spcPct val="100000"/>
            </a:lnSpc>
            <a:spcAft>
              <a:spcPts val="600"/>
            </a:spcAft>
          </a:pPr>
          <a:r>
            <a:rPr lang="ar-KW" sz="1800" dirty="0" smtClean="0">
              <a:solidFill>
                <a:schemeClr val="tx1"/>
              </a:solidFill>
            </a:rPr>
            <a:t>4- </a:t>
          </a:r>
          <a:r>
            <a:rPr lang="ar-SA" sz="1800" dirty="0" smtClean="0">
              <a:solidFill>
                <a:schemeClr val="tx1"/>
              </a:solidFill>
            </a:rPr>
            <a:t>توحيد اداء الاعمال. </a:t>
          </a:r>
          <a:endParaRPr lang="en-US" sz="1800" dirty="0" smtClean="0">
            <a:solidFill>
              <a:schemeClr val="tx1"/>
            </a:solidFill>
          </a:endParaRPr>
        </a:p>
        <a:p>
          <a:pPr rtl="1">
            <a:lnSpc>
              <a:spcPct val="100000"/>
            </a:lnSpc>
            <a:spcAft>
              <a:spcPts val="600"/>
            </a:spcAft>
          </a:pPr>
          <a:r>
            <a:rPr lang="ar-SA" sz="1800" dirty="0" smtClean="0">
              <a:solidFill>
                <a:schemeClr val="tx1"/>
              </a:solidFill>
            </a:rPr>
            <a:t>5- تقليل التكاليف المادية. </a:t>
          </a:r>
          <a:endParaRPr lang="en-US" sz="1800" dirty="0" smtClean="0">
            <a:solidFill>
              <a:schemeClr val="tx1"/>
            </a:solidFill>
          </a:endParaRPr>
        </a:p>
        <a:p>
          <a:pPr>
            <a:lnSpc>
              <a:spcPct val="100000"/>
            </a:lnSpc>
            <a:spcAft>
              <a:spcPts val="600"/>
            </a:spcAft>
          </a:pPr>
          <a:r>
            <a:rPr lang="ar-SA" sz="1800" dirty="0" smtClean="0">
              <a:solidFill>
                <a:schemeClr val="tx1"/>
              </a:solidFill>
            </a:rPr>
            <a:t>6- تحقيق الرضا الوظيفي ورف الروح المعنوية للعاملين.</a:t>
          </a:r>
          <a:endParaRPr lang="ar-KW" sz="1800" dirty="0" smtClean="0">
            <a:solidFill>
              <a:schemeClr val="tx1"/>
            </a:solidFill>
          </a:endParaRPr>
        </a:p>
        <a:p>
          <a:pPr>
            <a:lnSpc>
              <a:spcPct val="100000"/>
            </a:lnSpc>
            <a:spcAft>
              <a:spcPts val="600"/>
            </a:spcAft>
          </a:pPr>
          <a:r>
            <a:rPr lang="ar-SA" sz="1800" dirty="0" smtClean="0">
              <a:solidFill>
                <a:schemeClr val="tx1"/>
              </a:solidFill>
            </a:rPr>
            <a:t>7- تسهيل تقديم الخدمات بدرجة عالية من الجودة.  </a:t>
          </a:r>
          <a:endParaRPr lang="en-US" sz="1800" dirty="0">
            <a:solidFill>
              <a:schemeClr val="tx1"/>
            </a:solidFill>
            <a:latin typeface="Simplified Arabic" pitchFamily="18" charset="-78"/>
            <a:cs typeface="Simplified Arabic" pitchFamily="18" charset="-78"/>
          </a:endParaRPr>
        </a:p>
      </dgm:t>
    </dgm:pt>
    <dgm:pt modelId="{7EC32B04-5101-4DA8-AFDB-94007FFED7FF}" type="parTrans" cxnId="{C923FE21-4757-4177-970E-E4261617BF7E}">
      <dgm:prSet/>
      <dgm:spPr/>
      <dgm:t>
        <a:bodyPr/>
        <a:lstStyle/>
        <a:p>
          <a:endParaRPr lang="en-US"/>
        </a:p>
      </dgm:t>
    </dgm:pt>
    <dgm:pt modelId="{52486636-14AE-4A5B-AC38-0B7F74129B5B}" type="sibTrans" cxnId="{C923FE21-4757-4177-970E-E4261617BF7E}">
      <dgm:prSet/>
      <dgm:spPr/>
      <dgm:t>
        <a:bodyPr/>
        <a:lstStyle/>
        <a:p>
          <a:endParaRPr lang="en-US"/>
        </a:p>
      </dgm:t>
    </dgm:pt>
    <dgm:pt modelId="{31D35884-A675-41F7-93DB-5A11A38E3190}">
      <dgm:prSet phldrT="[Text]" custT="1">
        <dgm:style>
          <a:lnRef idx="3">
            <a:schemeClr val="lt1"/>
          </a:lnRef>
          <a:fillRef idx="1">
            <a:schemeClr val="accent3"/>
          </a:fillRef>
          <a:effectRef idx="1">
            <a:schemeClr val="accent3"/>
          </a:effectRef>
          <a:fontRef idx="minor">
            <a:schemeClr val="lt1"/>
          </a:fontRef>
        </dgm:style>
      </dgm:prSet>
      <dgm:spPr>
        <a:solidFill>
          <a:schemeClr val="accent6">
            <a:lumMod val="60000"/>
            <a:lumOff val="40000"/>
          </a:schemeClr>
        </a:solidFill>
      </dgm:spPr>
      <dgm:t>
        <a:bodyPr/>
        <a:lstStyle/>
        <a:p>
          <a:pPr marL="0" indent="0" defTabSz="914400">
            <a:lnSpc>
              <a:spcPct val="100000"/>
            </a:lnSpc>
            <a:spcBef>
              <a:spcPts val="0"/>
            </a:spcBef>
            <a:spcAft>
              <a:spcPts val="0"/>
            </a:spcAft>
            <a:buNone/>
          </a:pPr>
          <a:r>
            <a:rPr lang="ar-SA" sz="2000" dirty="0" smtClean="0">
              <a:solidFill>
                <a:schemeClr val="tx1"/>
              </a:solidFill>
            </a:rPr>
            <a:t>8- التخطيط السليم والموضوعية والابتعاد عن الفوضي والازدواجية في اداء الاعمال.</a:t>
          </a:r>
          <a:r>
            <a:rPr lang="ar-SA" sz="2800" dirty="0" smtClean="0">
              <a:solidFill>
                <a:schemeClr val="tx1"/>
              </a:solidFill>
            </a:rPr>
            <a:t> </a:t>
          </a:r>
          <a:endParaRPr lang="ar-EG" sz="2800" b="0" dirty="0" smtClean="0">
            <a:solidFill>
              <a:schemeClr val="tx1"/>
            </a:solidFill>
            <a:latin typeface="Simplified Arabic" pitchFamily="18" charset="-78"/>
            <a:cs typeface="Simplified Arabic" pitchFamily="18" charset="-78"/>
          </a:endParaRPr>
        </a:p>
      </dgm:t>
    </dgm:pt>
    <dgm:pt modelId="{13332795-869E-4184-93F9-EAC26BB429F7}" type="sibTrans" cxnId="{8EFF4FE7-6BE8-43F1-9805-FC57071899AF}">
      <dgm:prSet/>
      <dgm:spPr/>
      <dgm:t>
        <a:bodyPr/>
        <a:lstStyle/>
        <a:p>
          <a:endParaRPr lang="en-US"/>
        </a:p>
      </dgm:t>
    </dgm:pt>
    <dgm:pt modelId="{867954BD-B24A-4536-A07B-9B39840BD6DB}" type="parTrans" cxnId="{8EFF4FE7-6BE8-43F1-9805-FC57071899AF}">
      <dgm:prSet/>
      <dgm:spPr/>
      <dgm:t>
        <a:bodyPr/>
        <a:lstStyle/>
        <a:p>
          <a:endParaRPr lang="en-US"/>
        </a:p>
      </dgm:t>
    </dgm:pt>
    <dgm:pt modelId="{E01E25A6-422E-40FE-A209-8490929FB0FB}" type="pres">
      <dgm:prSet presAssocID="{F251E4C1-0710-46AA-8329-CD3C379B59DF}" presName="diagram" presStyleCnt="0">
        <dgm:presLayoutVars>
          <dgm:chPref val="1"/>
          <dgm:dir/>
          <dgm:animOne val="branch"/>
          <dgm:animLvl val="lvl"/>
          <dgm:resizeHandles val="exact"/>
        </dgm:presLayoutVars>
      </dgm:prSet>
      <dgm:spPr/>
      <dgm:t>
        <a:bodyPr/>
        <a:lstStyle/>
        <a:p>
          <a:pPr rtl="1"/>
          <a:endParaRPr lang="ar-EG"/>
        </a:p>
      </dgm:t>
    </dgm:pt>
    <dgm:pt modelId="{ADAA09D8-DE39-4880-995B-8B94F59ACC0C}" type="pres">
      <dgm:prSet presAssocID="{A298DC96-E703-46A6-8BA0-F3D7D4BC11F9}" presName="root1" presStyleCnt="0"/>
      <dgm:spPr/>
      <dgm:t>
        <a:bodyPr/>
        <a:lstStyle/>
        <a:p>
          <a:pPr rtl="1"/>
          <a:endParaRPr lang="ar-EG"/>
        </a:p>
      </dgm:t>
    </dgm:pt>
    <dgm:pt modelId="{F96492B6-78CA-4376-AB09-28A51040A3D2}" type="pres">
      <dgm:prSet presAssocID="{A298DC96-E703-46A6-8BA0-F3D7D4BC11F9}" presName="LevelOneTextNode" presStyleLbl="node0" presStyleIdx="0" presStyleCnt="1" custScaleY="117715">
        <dgm:presLayoutVars>
          <dgm:chPref val="3"/>
        </dgm:presLayoutVars>
      </dgm:prSet>
      <dgm:spPr/>
      <dgm:t>
        <a:bodyPr/>
        <a:lstStyle/>
        <a:p>
          <a:endParaRPr lang="en-US"/>
        </a:p>
      </dgm:t>
    </dgm:pt>
    <dgm:pt modelId="{15887FB4-F919-4A35-BC56-B8700445EC36}" type="pres">
      <dgm:prSet presAssocID="{A298DC96-E703-46A6-8BA0-F3D7D4BC11F9}" presName="level2hierChild" presStyleCnt="0"/>
      <dgm:spPr/>
      <dgm:t>
        <a:bodyPr/>
        <a:lstStyle/>
        <a:p>
          <a:pPr rtl="1"/>
          <a:endParaRPr lang="ar-EG"/>
        </a:p>
      </dgm:t>
    </dgm:pt>
    <dgm:pt modelId="{B2346DB7-C4E7-410A-9E52-951EC4AB1A74}" type="pres">
      <dgm:prSet presAssocID="{62A9EA9C-3D72-48A3-9FD5-FA7156825BBA}" presName="conn2-1" presStyleLbl="parChTrans1D2" presStyleIdx="0" presStyleCnt="3"/>
      <dgm:spPr/>
      <dgm:t>
        <a:bodyPr/>
        <a:lstStyle/>
        <a:p>
          <a:pPr rtl="1"/>
          <a:endParaRPr lang="ar-EG"/>
        </a:p>
      </dgm:t>
    </dgm:pt>
    <dgm:pt modelId="{DC5495CD-64FE-44CF-86F9-54FB78686591}" type="pres">
      <dgm:prSet presAssocID="{62A9EA9C-3D72-48A3-9FD5-FA7156825BBA}" presName="connTx" presStyleLbl="parChTrans1D2" presStyleIdx="0" presStyleCnt="3"/>
      <dgm:spPr/>
      <dgm:t>
        <a:bodyPr/>
        <a:lstStyle/>
        <a:p>
          <a:pPr rtl="1"/>
          <a:endParaRPr lang="ar-EG"/>
        </a:p>
      </dgm:t>
    </dgm:pt>
    <dgm:pt modelId="{3B3992E8-A52E-43E5-B7CD-1640EE15AA4A}" type="pres">
      <dgm:prSet presAssocID="{6A3DF754-4B80-406B-B08D-30327C7F2170}" presName="root2" presStyleCnt="0"/>
      <dgm:spPr/>
      <dgm:t>
        <a:bodyPr/>
        <a:lstStyle/>
        <a:p>
          <a:pPr rtl="1"/>
          <a:endParaRPr lang="ar-EG"/>
        </a:p>
      </dgm:t>
    </dgm:pt>
    <dgm:pt modelId="{E541D03B-6CBF-4CD6-BF21-48CD4FAD661C}" type="pres">
      <dgm:prSet presAssocID="{6A3DF754-4B80-406B-B08D-30327C7F2170}" presName="LevelTwoTextNode" presStyleLbl="node2" presStyleIdx="0" presStyleCnt="3" custScaleX="124791" custScaleY="131199" custLinFactNeighborY="-4200">
        <dgm:presLayoutVars>
          <dgm:chPref val="3"/>
        </dgm:presLayoutVars>
      </dgm:prSet>
      <dgm:spPr/>
      <dgm:t>
        <a:bodyPr/>
        <a:lstStyle/>
        <a:p>
          <a:endParaRPr lang="en-US"/>
        </a:p>
      </dgm:t>
    </dgm:pt>
    <dgm:pt modelId="{C53AD7B5-4E05-49D1-88DE-7B55ECAC3FC0}" type="pres">
      <dgm:prSet presAssocID="{6A3DF754-4B80-406B-B08D-30327C7F2170}" presName="level3hierChild" presStyleCnt="0"/>
      <dgm:spPr/>
      <dgm:t>
        <a:bodyPr/>
        <a:lstStyle/>
        <a:p>
          <a:pPr rtl="1"/>
          <a:endParaRPr lang="ar-EG"/>
        </a:p>
      </dgm:t>
    </dgm:pt>
    <dgm:pt modelId="{C358817F-AFDC-4FA3-9F2C-753C16453D36}" type="pres">
      <dgm:prSet presAssocID="{7EC32B04-5101-4DA8-AFDB-94007FFED7FF}" presName="conn2-1" presStyleLbl="parChTrans1D2" presStyleIdx="1" presStyleCnt="3"/>
      <dgm:spPr/>
      <dgm:t>
        <a:bodyPr/>
        <a:lstStyle/>
        <a:p>
          <a:pPr rtl="1"/>
          <a:endParaRPr lang="ar-EG"/>
        </a:p>
      </dgm:t>
    </dgm:pt>
    <dgm:pt modelId="{0ED598D0-C6B9-4E68-958D-6B0416FFA474}" type="pres">
      <dgm:prSet presAssocID="{7EC32B04-5101-4DA8-AFDB-94007FFED7FF}" presName="connTx" presStyleLbl="parChTrans1D2" presStyleIdx="1" presStyleCnt="3"/>
      <dgm:spPr/>
      <dgm:t>
        <a:bodyPr/>
        <a:lstStyle/>
        <a:p>
          <a:pPr rtl="1"/>
          <a:endParaRPr lang="ar-EG"/>
        </a:p>
      </dgm:t>
    </dgm:pt>
    <dgm:pt modelId="{C160B446-131C-463F-87EE-D07C234AE9AB}" type="pres">
      <dgm:prSet presAssocID="{E0F90840-A0AE-461E-A153-FD3F64A30150}" presName="root2" presStyleCnt="0"/>
      <dgm:spPr/>
      <dgm:t>
        <a:bodyPr/>
        <a:lstStyle/>
        <a:p>
          <a:pPr rtl="1"/>
          <a:endParaRPr lang="ar-EG"/>
        </a:p>
      </dgm:t>
    </dgm:pt>
    <dgm:pt modelId="{57FB5FCE-774B-4856-8848-CCFBD64463E6}" type="pres">
      <dgm:prSet presAssocID="{E0F90840-A0AE-461E-A153-FD3F64A30150}" presName="LevelTwoTextNode" presStyleLbl="node2" presStyleIdx="1" presStyleCnt="3" custScaleX="123101" custScaleY="145659" custLinFactNeighborX="-496" custLinFactNeighborY="-4377">
        <dgm:presLayoutVars>
          <dgm:chPref val="3"/>
        </dgm:presLayoutVars>
      </dgm:prSet>
      <dgm:spPr/>
      <dgm:t>
        <a:bodyPr/>
        <a:lstStyle/>
        <a:p>
          <a:endParaRPr lang="en-US"/>
        </a:p>
      </dgm:t>
    </dgm:pt>
    <dgm:pt modelId="{11BDD5CE-38D7-41A7-9660-6CF5B4F77609}" type="pres">
      <dgm:prSet presAssocID="{E0F90840-A0AE-461E-A153-FD3F64A30150}" presName="level3hierChild" presStyleCnt="0"/>
      <dgm:spPr/>
      <dgm:t>
        <a:bodyPr/>
        <a:lstStyle/>
        <a:p>
          <a:pPr rtl="1"/>
          <a:endParaRPr lang="ar-EG"/>
        </a:p>
      </dgm:t>
    </dgm:pt>
    <dgm:pt modelId="{05E5182D-49B2-4B70-B2E2-BF9E243BBEAA}" type="pres">
      <dgm:prSet presAssocID="{867954BD-B24A-4536-A07B-9B39840BD6DB}" presName="conn2-1" presStyleLbl="parChTrans1D2" presStyleIdx="2" presStyleCnt="3"/>
      <dgm:spPr/>
      <dgm:t>
        <a:bodyPr/>
        <a:lstStyle/>
        <a:p>
          <a:pPr rtl="1"/>
          <a:endParaRPr lang="ar-EG"/>
        </a:p>
      </dgm:t>
    </dgm:pt>
    <dgm:pt modelId="{B29D17B4-32D5-449F-BA0E-2B375B1318A3}" type="pres">
      <dgm:prSet presAssocID="{867954BD-B24A-4536-A07B-9B39840BD6DB}" presName="connTx" presStyleLbl="parChTrans1D2" presStyleIdx="2" presStyleCnt="3"/>
      <dgm:spPr/>
      <dgm:t>
        <a:bodyPr/>
        <a:lstStyle/>
        <a:p>
          <a:pPr rtl="1"/>
          <a:endParaRPr lang="ar-EG"/>
        </a:p>
      </dgm:t>
    </dgm:pt>
    <dgm:pt modelId="{D242A7E0-4503-47D4-BB5A-B7C2DD6F604E}" type="pres">
      <dgm:prSet presAssocID="{31D35884-A675-41F7-93DB-5A11A38E3190}" presName="root2" presStyleCnt="0"/>
      <dgm:spPr/>
      <dgm:t>
        <a:bodyPr/>
        <a:lstStyle/>
        <a:p>
          <a:pPr rtl="1"/>
          <a:endParaRPr lang="ar-EG"/>
        </a:p>
      </dgm:t>
    </dgm:pt>
    <dgm:pt modelId="{5D93842E-59AB-4828-B854-8242A384F44B}" type="pres">
      <dgm:prSet presAssocID="{31D35884-A675-41F7-93DB-5A11A38E3190}" presName="LevelTwoTextNode" presStyleLbl="node2" presStyleIdx="2" presStyleCnt="3" custScaleX="120646" custLinFactNeighborX="-496" custLinFactNeighborY="-8649">
        <dgm:presLayoutVars>
          <dgm:chPref val="3"/>
        </dgm:presLayoutVars>
      </dgm:prSet>
      <dgm:spPr/>
      <dgm:t>
        <a:bodyPr/>
        <a:lstStyle/>
        <a:p>
          <a:endParaRPr lang="en-US"/>
        </a:p>
      </dgm:t>
    </dgm:pt>
    <dgm:pt modelId="{6A2B270B-7E13-4446-86C7-84F65FF310D7}" type="pres">
      <dgm:prSet presAssocID="{31D35884-A675-41F7-93DB-5A11A38E3190}" presName="level3hierChild" presStyleCnt="0"/>
      <dgm:spPr/>
      <dgm:t>
        <a:bodyPr/>
        <a:lstStyle/>
        <a:p>
          <a:pPr rtl="1"/>
          <a:endParaRPr lang="ar-EG"/>
        </a:p>
      </dgm:t>
    </dgm:pt>
  </dgm:ptLst>
  <dgm:cxnLst>
    <dgm:cxn modelId="{0FBEE4F8-D983-45E9-818E-E385A8514AD1}" type="presOf" srcId="{867954BD-B24A-4536-A07B-9B39840BD6DB}" destId="{B29D17B4-32D5-449F-BA0E-2B375B1318A3}" srcOrd="1" destOrd="0" presId="urn:microsoft.com/office/officeart/2005/8/layout/hierarchy2"/>
    <dgm:cxn modelId="{68D345FD-3893-4E00-B281-8B1F30065AB2}" type="presOf" srcId="{6A3DF754-4B80-406B-B08D-30327C7F2170}" destId="{E541D03B-6CBF-4CD6-BF21-48CD4FAD661C}" srcOrd="0" destOrd="0" presId="urn:microsoft.com/office/officeart/2005/8/layout/hierarchy2"/>
    <dgm:cxn modelId="{26560D84-575F-4D52-8B40-67F4A9445A7C}" type="presOf" srcId="{E0F90840-A0AE-461E-A153-FD3F64A30150}" destId="{57FB5FCE-774B-4856-8848-CCFBD64463E6}" srcOrd="0" destOrd="0" presId="urn:microsoft.com/office/officeart/2005/8/layout/hierarchy2"/>
    <dgm:cxn modelId="{E230C3E7-F9B7-4205-A346-915A655D0700}" srcId="{A298DC96-E703-46A6-8BA0-F3D7D4BC11F9}" destId="{6A3DF754-4B80-406B-B08D-30327C7F2170}" srcOrd="0" destOrd="0" parTransId="{62A9EA9C-3D72-48A3-9FD5-FA7156825BBA}" sibTransId="{9E83C73B-42E0-4CDA-A4FE-BD04CD587262}"/>
    <dgm:cxn modelId="{C923FE21-4757-4177-970E-E4261617BF7E}" srcId="{A298DC96-E703-46A6-8BA0-F3D7D4BC11F9}" destId="{E0F90840-A0AE-461E-A153-FD3F64A30150}" srcOrd="1" destOrd="0" parTransId="{7EC32B04-5101-4DA8-AFDB-94007FFED7FF}" sibTransId="{52486636-14AE-4A5B-AC38-0B7F74129B5B}"/>
    <dgm:cxn modelId="{CE99B9E9-C3BA-4D33-BDF6-DFB39913FDAB}" type="presOf" srcId="{867954BD-B24A-4536-A07B-9B39840BD6DB}" destId="{05E5182D-49B2-4B70-B2E2-BF9E243BBEAA}" srcOrd="0" destOrd="0" presId="urn:microsoft.com/office/officeart/2005/8/layout/hierarchy2"/>
    <dgm:cxn modelId="{B8278A37-5F94-4E0F-A562-3387F126690A}" srcId="{F251E4C1-0710-46AA-8329-CD3C379B59DF}" destId="{A298DC96-E703-46A6-8BA0-F3D7D4BC11F9}" srcOrd="0" destOrd="0" parTransId="{66F830D0-3B0C-4E12-97F0-87DD7821D69B}" sibTransId="{2AA6CE67-7CDB-457B-8F90-B5C5578F455C}"/>
    <dgm:cxn modelId="{F9780915-2EAB-42A5-9644-4CD87DA390E9}" type="presOf" srcId="{A298DC96-E703-46A6-8BA0-F3D7D4BC11F9}" destId="{F96492B6-78CA-4376-AB09-28A51040A3D2}" srcOrd="0" destOrd="0" presId="urn:microsoft.com/office/officeart/2005/8/layout/hierarchy2"/>
    <dgm:cxn modelId="{EB3929F7-7E3A-4833-9980-4A4AC936A34E}" type="presOf" srcId="{62A9EA9C-3D72-48A3-9FD5-FA7156825BBA}" destId="{B2346DB7-C4E7-410A-9E52-951EC4AB1A74}" srcOrd="0" destOrd="0" presId="urn:microsoft.com/office/officeart/2005/8/layout/hierarchy2"/>
    <dgm:cxn modelId="{8EFF4FE7-6BE8-43F1-9805-FC57071899AF}" srcId="{A298DC96-E703-46A6-8BA0-F3D7D4BC11F9}" destId="{31D35884-A675-41F7-93DB-5A11A38E3190}" srcOrd="2" destOrd="0" parTransId="{867954BD-B24A-4536-A07B-9B39840BD6DB}" sibTransId="{13332795-869E-4184-93F9-EAC26BB429F7}"/>
    <dgm:cxn modelId="{5AC8A3EF-69B1-4E23-AC51-D548378E20CE}" type="presOf" srcId="{31D35884-A675-41F7-93DB-5A11A38E3190}" destId="{5D93842E-59AB-4828-B854-8242A384F44B}" srcOrd="0" destOrd="0" presId="urn:microsoft.com/office/officeart/2005/8/layout/hierarchy2"/>
    <dgm:cxn modelId="{AD8F358C-15E3-4F73-9136-2260B5E45362}" type="presOf" srcId="{62A9EA9C-3D72-48A3-9FD5-FA7156825BBA}" destId="{DC5495CD-64FE-44CF-86F9-54FB78686591}" srcOrd="1" destOrd="0" presId="urn:microsoft.com/office/officeart/2005/8/layout/hierarchy2"/>
    <dgm:cxn modelId="{05CB54EE-64BB-4B33-8337-438A44FF449A}" type="presOf" srcId="{F251E4C1-0710-46AA-8329-CD3C379B59DF}" destId="{E01E25A6-422E-40FE-A209-8490929FB0FB}" srcOrd="0" destOrd="0" presId="urn:microsoft.com/office/officeart/2005/8/layout/hierarchy2"/>
    <dgm:cxn modelId="{CAACC9B5-83B0-482D-9B18-1C5DAA320784}" type="presOf" srcId="{7EC32B04-5101-4DA8-AFDB-94007FFED7FF}" destId="{0ED598D0-C6B9-4E68-958D-6B0416FFA474}" srcOrd="1" destOrd="0" presId="urn:microsoft.com/office/officeart/2005/8/layout/hierarchy2"/>
    <dgm:cxn modelId="{65C69FB7-9C1D-4EA3-B818-E5B6520D497E}" type="presOf" srcId="{7EC32B04-5101-4DA8-AFDB-94007FFED7FF}" destId="{C358817F-AFDC-4FA3-9F2C-753C16453D36}" srcOrd="0" destOrd="0" presId="urn:microsoft.com/office/officeart/2005/8/layout/hierarchy2"/>
    <dgm:cxn modelId="{AE3D7B21-3B70-4655-96DF-59082AEBCA9B}" type="presParOf" srcId="{E01E25A6-422E-40FE-A209-8490929FB0FB}" destId="{ADAA09D8-DE39-4880-995B-8B94F59ACC0C}" srcOrd="0" destOrd="0" presId="urn:microsoft.com/office/officeart/2005/8/layout/hierarchy2"/>
    <dgm:cxn modelId="{8DBA8E2D-33E8-4503-9A3E-2E6FB5070F2D}" type="presParOf" srcId="{ADAA09D8-DE39-4880-995B-8B94F59ACC0C}" destId="{F96492B6-78CA-4376-AB09-28A51040A3D2}" srcOrd="0" destOrd="0" presId="urn:microsoft.com/office/officeart/2005/8/layout/hierarchy2"/>
    <dgm:cxn modelId="{D8503B5F-A259-465E-9F83-F3144747E34E}" type="presParOf" srcId="{ADAA09D8-DE39-4880-995B-8B94F59ACC0C}" destId="{15887FB4-F919-4A35-BC56-B8700445EC36}" srcOrd="1" destOrd="0" presId="urn:microsoft.com/office/officeart/2005/8/layout/hierarchy2"/>
    <dgm:cxn modelId="{4A24E257-D491-4F95-A5AD-3EA27114841C}" type="presParOf" srcId="{15887FB4-F919-4A35-BC56-B8700445EC36}" destId="{B2346DB7-C4E7-410A-9E52-951EC4AB1A74}" srcOrd="0" destOrd="0" presId="urn:microsoft.com/office/officeart/2005/8/layout/hierarchy2"/>
    <dgm:cxn modelId="{884FBB30-4ED1-4C3B-8C8D-F1AC963FC1C6}" type="presParOf" srcId="{B2346DB7-C4E7-410A-9E52-951EC4AB1A74}" destId="{DC5495CD-64FE-44CF-86F9-54FB78686591}" srcOrd="0" destOrd="0" presId="urn:microsoft.com/office/officeart/2005/8/layout/hierarchy2"/>
    <dgm:cxn modelId="{0AA51732-95A2-47A4-AE54-775BBFB823CB}" type="presParOf" srcId="{15887FB4-F919-4A35-BC56-B8700445EC36}" destId="{3B3992E8-A52E-43E5-B7CD-1640EE15AA4A}" srcOrd="1" destOrd="0" presId="urn:microsoft.com/office/officeart/2005/8/layout/hierarchy2"/>
    <dgm:cxn modelId="{1FECC62D-DBD6-4388-8C8B-790626662797}" type="presParOf" srcId="{3B3992E8-A52E-43E5-B7CD-1640EE15AA4A}" destId="{E541D03B-6CBF-4CD6-BF21-48CD4FAD661C}" srcOrd="0" destOrd="0" presId="urn:microsoft.com/office/officeart/2005/8/layout/hierarchy2"/>
    <dgm:cxn modelId="{4ECDDBB2-A598-4DFD-B5E9-447E326127F9}" type="presParOf" srcId="{3B3992E8-A52E-43E5-B7CD-1640EE15AA4A}" destId="{C53AD7B5-4E05-49D1-88DE-7B55ECAC3FC0}" srcOrd="1" destOrd="0" presId="urn:microsoft.com/office/officeart/2005/8/layout/hierarchy2"/>
    <dgm:cxn modelId="{861AFA6C-305A-4D58-BFF6-7C0335990146}" type="presParOf" srcId="{15887FB4-F919-4A35-BC56-B8700445EC36}" destId="{C358817F-AFDC-4FA3-9F2C-753C16453D36}" srcOrd="2" destOrd="0" presId="urn:microsoft.com/office/officeart/2005/8/layout/hierarchy2"/>
    <dgm:cxn modelId="{25380E28-05E9-4E50-A3EB-ADAB04A93FB7}" type="presParOf" srcId="{C358817F-AFDC-4FA3-9F2C-753C16453D36}" destId="{0ED598D0-C6B9-4E68-958D-6B0416FFA474}" srcOrd="0" destOrd="0" presId="urn:microsoft.com/office/officeart/2005/8/layout/hierarchy2"/>
    <dgm:cxn modelId="{4395971B-40A8-4C60-A964-2CCD02C3BCCC}" type="presParOf" srcId="{15887FB4-F919-4A35-BC56-B8700445EC36}" destId="{C160B446-131C-463F-87EE-D07C234AE9AB}" srcOrd="3" destOrd="0" presId="urn:microsoft.com/office/officeart/2005/8/layout/hierarchy2"/>
    <dgm:cxn modelId="{AD52C051-C2A6-4B6B-AEFE-D2E66245AC85}" type="presParOf" srcId="{C160B446-131C-463F-87EE-D07C234AE9AB}" destId="{57FB5FCE-774B-4856-8848-CCFBD64463E6}" srcOrd="0" destOrd="0" presId="urn:microsoft.com/office/officeart/2005/8/layout/hierarchy2"/>
    <dgm:cxn modelId="{6D0493D6-A022-406C-8546-8E08318B2303}" type="presParOf" srcId="{C160B446-131C-463F-87EE-D07C234AE9AB}" destId="{11BDD5CE-38D7-41A7-9660-6CF5B4F77609}" srcOrd="1" destOrd="0" presId="urn:microsoft.com/office/officeart/2005/8/layout/hierarchy2"/>
    <dgm:cxn modelId="{00CEFF59-8EB3-477B-B1DE-6967AF289396}" type="presParOf" srcId="{15887FB4-F919-4A35-BC56-B8700445EC36}" destId="{05E5182D-49B2-4B70-B2E2-BF9E243BBEAA}" srcOrd="4" destOrd="0" presId="urn:microsoft.com/office/officeart/2005/8/layout/hierarchy2"/>
    <dgm:cxn modelId="{B6396F6C-23F0-435E-B7B1-3AA3A6860FBF}" type="presParOf" srcId="{05E5182D-49B2-4B70-B2E2-BF9E243BBEAA}" destId="{B29D17B4-32D5-449F-BA0E-2B375B1318A3}" srcOrd="0" destOrd="0" presId="urn:microsoft.com/office/officeart/2005/8/layout/hierarchy2"/>
    <dgm:cxn modelId="{45E759AE-5B22-408E-8786-35E3F066AD2B}" type="presParOf" srcId="{15887FB4-F919-4A35-BC56-B8700445EC36}" destId="{D242A7E0-4503-47D4-BB5A-B7C2DD6F604E}" srcOrd="5" destOrd="0" presId="urn:microsoft.com/office/officeart/2005/8/layout/hierarchy2"/>
    <dgm:cxn modelId="{6AEEC048-2021-4E00-8B2D-99F3467EABE2}" type="presParOf" srcId="{D242A7E0-4503-47D4-BB5A-B7C2DD6F604E}" destId="{5D93842E-59AB-4828-B854-8242A384F44B}" srcOrd="0" destOrd="0" presId="urn:microsoft.com/office/officeart/2005/8/layout/hierarchy2"/>
    <dgm:cxn modelId="{61D6A456-50E8-4829-A17E-A1B3A0DA2916}" type="presParOf" srcId="{D242A7E0-4503-47D4-BB5A-B7C2DD6F604E}" destId="{6A2B270B-7E13-4446-86C7-84F65FF310D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42039B-3D69-4FB0-BC49-5B9166932438}"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n-US"/>
        </a:p>
      </dgm:t>
    </dgm:pt>
    <dgm:pt modelId="{5567F435-F30A-41F0-B7CF-B67A87DB3CA4}">
      <dgm:prSet phldrT="[Text]" custT="1"/>
      <dgm:spPr/>
      <dgm:t>
        <a:bodyPr/>
        <a:lstStyle/>
        <a:p>
          <a:pPr algn="ctr"/>
          <a:r>
            <a:rPr lang="ar-EG" sz="1800" dirty="0" smtClean="0"/>
            <a:t>تحليل عبأ العمل للوحدات الادرية والافراد المشاركين في انجاز الخدمة, فقد اثبتت الدراسات الميدانية والممارسات العمليه ان اسباب تعقيد اجراءات العمل هو عدم تناسق حجم العمل بين مختلف الوحدات والافراد, وخاصة ان كات متتابعا ومتسلسلا يعتمد بعضه علي بعض</a:t>
          </a:r>
          <a:endParaRPr lang="en-US" sz="2000" dirty="0"/>
        </a:p>
      </dgm:t>
    </dgm:pt>
    <dgm:pt modelId="{043B5B0E-65D7-4B8C-84E7-D225103B09D2}" type="parTrans" cxnId="{9D01469A-0731-4BA5-8836-F0949CB745FA}">
      <dgm:prSet/>
      <dgm:spPr/>
      <dgm:t>
        <a:bodyPr/>
        <a:lstStyle/>
        <a:p>
          <a:pPr algn="ctr"/>
          <a:endParaRPr lang="en-US"/>
        </a:p>
      </dgm:t>
    </dgm:pt>
    <dgm:pt modelId="{1D9FCD40-4D9A-4521-9039-AA5A27ABDAC2}" type="sibTrans" cxnId="{9D01469A-0731-4BA5-8836-F0949CB745FA}">
      <dgm:prSet/>
      <dgm:spPr/>
      <dgm:t>
        <a:bodyPr/>
        <a:lstStyle/>
        <a:p>
          <a:pPr algn="ctr"/>
          <a:endParaRPr lang="en-US"/>
        </a:p>
      </dgm:t>
    </dgm:pt>
    <dgm:pt modelId="{02055825-16B7-46DE-83D2-F93A58837623}">
      <dgm:prSet phldrT="[Text]" custT="1"/>
      <dgm:spPr/>
      <dgm:t>
        <a:bodyPr/>
        <a:lstStyle/>
        <a:p>
          <a:pPr algn="ctr"/>
          <a:endParaRPr lang="en-US" sz="2000" b="1" dirty="0" smtClean="0"/>
        </a:p>
        <a:p>
          <a:pPr algn="ctr"/>
          <a:r>
            <a:rPr lang="ar-EG" sz="2000" dirty="0" smtClean="0"/>
            <a:t>تحديد العمل او المهمة المراد القيام بها. وهنا نتحدث عن تحديد الخدمات القصود تبسيط اجراءاتها, حصر الخدمات لتي تقدها والتعرف علي المستفيدين منها وحجم المتعاملين وحجم العمل </a:t>
          </a:r>
          <a:endParaRPr lang="en-US" sz="1500" b="1" dirty="0"/>
        </a:p>
      </dgm:t>
    </dgm:pt>
    <dgm:pt modelId="{9A585452-FB7F-4680-9344-65BCC8096C14}" type="parTrans" cxnId="{F5D68204-A4C6-4B67-A75D-065F48934A19}">
      <dgm:prSet/>
      <dgm:spPr/>
      <dgm:t>
        <a:bodyPr/>
        <a:lstStyle/>
        <a:p>
          <a:pPr algn="ctr"/>
          <a:endParaRPr lang="en-US"/>
        </a:p>
      </dgm:t>
    </dgm:pt>
    <dgm:pt modelId="{169722F8-409E-4FC2-8A9D-DB0487C930BA}" type="sibTrans" cxnId="{F5D68204-A4C6-4B67-A75D-065F48934A19}">
      <dgm:prSet/>
      <dgm:spPr/>
      <dgm:t>
        <a:bodyPr/>
        <a:lstStyle/>
        <a:p>
          <a:pPr algn="ctr"/>
          <a:endParaRPr lang="en-US"/>
        </a:p>
      </dgm:t>
    </dgm:pt>
    <dgm:pt modelId="{FE90EB1F-5D38-415D-89C8-40EF1C83F4A3}">
      <dgm:prSet phldrT="[Text]" custT="1"/>
      <dgm:spPr/>
      <dgm:t>
        <a:bodyPr/>
        <a:lstStyle/>
        <a:p>
          <a:pPr algn="ctr"/>
          <a:r>
            <a:rPr lang="ar-EG" sz="2000" dirty="0" smtClean="0"/>
            <a:t>دراسة التشريعات التي تنظم وتؤطر  هذه الخدمه والتشريعات ذات العلاقه وذلك من أجل ادراك جيد لكل الابعاد ذات العلاقه بالمقترحات والتوصيات التى سيتم اقتراحها </a:t>
          </a:r>
          <a:endParaRPr lang="en-US" sz="2000" dirty="0"/>
        </a:p>
      </dgm:t>
    </dgm:pt>
    <dgm:pt modelId="{DC2F7CFD-0A52-4FCC-8818-776BF2A1A090}" type="parTrans" cxnId="{B1A2F20C-F8D6-4B68-9A88-D7CBB0C8E154}">
      <dgm:prSet/>
      <dgm:spPr/>
      <dgm:t>
        <a:bodyPr/>
        <a:lstStyle/>
        <a:p>
          <a:endParaRPr lang="en-US"/>
        </a:p>
      </dgm:t>
    </dgm:pt>
    <dgm:pt modelId="{63553697-CDEA-4512-BD0C-F2B36A6D0EC8}" type="sibTrans" cxnId="{B1A2F20C-F8D6-4B68-9A88-D7CBB0C8E154}">
      <dgm:prSet/>
      <dgm:spPr/>
      <dgm:t>
        <a:bodyPr/>
        <a:lstStyle/>
        <a:p>
          <a:endParaRPr lang="en-US"/>
        </a:p>
      </dgm:t>
    </dgm:pt>
    <dgm:pt modelId="{B40F68B2-B83E-4892-AA80-FA5866AC15D7}">
      <dgm:prSet phldrT="[Text]" custT="1"/>
      <dgm:spPr/>
      <dgm:t>
        <a:bodyPr/>
        <a:lstStyle/>
        <a:p>
          <a:pPr algn="ctr">
            <a:spcAft>
              <a:spcPts val="0"/>
            </a:spcAft>
          </a:pPr>
          <a:endParaRPr lang="ar-KW" sz="2000" dirty="0" smtClean="0"/>
        </a:p>
        <a:p>
          <a:pPr algn="ctr">
            <a:spcAft>
              <a:spcPts val="0"/>
            </a:spcAft>
          </a:pPr>
          <a:r>
            <a:rPr lang="ar-EG" sz="1950" dirty="0" smtClean="0"/>
            <a:t>دراسة التنظيم الاداري للمؤسسه والتعرف علي الوحدات الادارية التي يتكون منها الهيكل التنظيمي بشتي مستوياته وفروعه, ويكون ذلك مفيدا لغايات ادراك سير اجراءات العمل في الخدمة الواحدة بين مختلف الوحداتالادارية افقيا وعموديا </a:t>
          </a:r>
          <a:endParaRPr lang="en-US" sz="1950" dirty="0"/>
        </a:p>
      </dgm:t>
    </dgm:pt>
    <dgm:pt modelId="{C30A8F03-E2DA-475D-97D0-9D2EADBB73AC}" type="parTrans" cxnId="{0E70E0D9-DF2F-4FAC-BEDF-A4ABADFACCBF}">
      <dgm:prSet/>
      <dgm:spPr/>
      <dgm:t>
        <a:bodyPr/>
        <a:lstStyle/>
        <a:p>
          <a:endParaRPr lang="en-US"/>
        </a:p>
      </dgm:t>
    </dgm:pt>
    <dgm:pt modelId="{E8F4517C-87B8-4787-8E9A-50064CA62BCA}" type="sibTrans" cxnId="{0E70E0D9-DF2F-4FAC-BEDF-A4ABADFACCBF}">
      <dgm:prSet/>
      <dgm:spPr/>
      <dgm:t>
        <a:bodyPr/>
        <a:lstStyle/>
        <a:p>
          <a:endParaRPr lang="en-US"/>
        </a:p>
      </dgm:t>
    </dgm:pt>
    <dgm:pt modelId="{4F07DF70-96A9-4C4D-95FD-B1AB183BFEBB}">
      <dgm:prSet phldrT="[Text]" custT="1"/>
      <dgm:spPr/>
      <dgm:t>
        <a:bodyPr/>
        <a:lstStyle/>
        <a:p>
          <a:pPr algn="ctr" rtl="1"/>
          <a:r>
            <a:rPr lang="ar-EG" sz="2400" b="1" dirty="0" smtClean="0"/>
            <a:t>  </a:t>
          </a:r>
          <a:r>
            <a:rPr lang="ar-EG" sz="2400" b="1" dirty="0" smtClean="0">
              <a:solidFill>
                <a:srgbClr val="FF0000"/>
              </a:solidFill>
            </a:rPr>
            <a:t>منهجية تبسيط إجراءات العمل( خطوات تبسيط الإجراءات العمل)</a:t>
          </a:r>
          <a:r>
            <a:rPr lang="ar-KW" sz="2400" b="1" dirty="0" smtClean="0">
              <a:solidFill>
                <a:srgbClr val="FF0000"/>
              </a:solidFill>
            </a:rPr>
            <a:t>:</a:t>
          </a:r>
          <a:r>
            <a:rPr lang="ar-EG" sz="2400" b="1" dirty="0" smtClean="0">
              <a:solidFill>
                <a:srgbClr val="FF0000"/>
              </a:solidFill>
            </a:rPr>
            <a:t>-</a:t>
          </a:r>
          <a:endParaRPr lang="en-US" sz="2400" b="1" dirty="0">
            <a:solidFill>
              <a:srgbClr val="FF0000"/>
            </a:solidFill>
          </a:endParaRPr>
        </a:p>
      </dgm:t>
    </dgm:pt>
    <dgm:pt modelId="{CD1DD605-75EE-4109-B7EB-949074411015}" type="sibTrans" cxnId="{918BD921-E203-49B7-80DE-1C253C9B451D}">
      <dgm:prSet/>
      <dgm:spPr/>
      <dgm:t>
        <a:bodyPr/>
        <a:lstStyle/>
        <a:p>
          <a:pPr algn="ctr"/>
          <a:endParaRPr lang="en-US"/>
        </a:p>
      </dgm:t>
    </dgm:pt>
    <dgm:pt modelId="{0FC89607-9246-4D7B-9B70-45A38C88C276}" type="parTrans" cxnId="{918BD921-E203-49B7-80DE-1C253C9B451D}">
      <dgm:prSet/>
      <dgm:spPr/>
      <dgm:t>
        <a:bodyPr/>
        <a:lstStyle/>
        <a:p>
          <a:pPr algn="ctr"/>
          <a:endParaRPr lang="en-US"/>
        </a:p>
      </dgm:t>
    </dgm:pt>
    <dgm:pt modelId="{EEC7BAEB-DF39-4093-AB45-449ACAB6C55C}" type="pres">
      <dgm:prSet presAssocID="{C042039B-3D69-4FB0-BC49-5B9166932438}" presName="hierChild1" presStyleCnt="0">
        <dgm:presLayoutVars>
          <dgm:chPref val="1"/>
          <dgm:dir/>
          <dgm:animOne val="branch"/>
          <dgm:animLvl val="lvl"/>
          <dgm:resizeHandles/>
        </dgm:presLayoutVars>
      </dgm:prSet>
      <dgm:spPr/>
      <dgm:t>
        <a:bodyPr/>
        <a:lstStyle/>
        <a:p>
          <a:endParaRPr lang="en-US"/>
        </a:p>
      </dgm:t>
    </dgm:pt>
    <dgm:pt modelId="{EF1D752F-2B57-4159-9240-91066B635745}" type="pres">
      <dgm:prSet presAssocID="{4F07DF70-96A9-4C4D-95FD-B1AB183BFEBB}" presName="hierRoot1" presStyleCnt="0"/>
      <dgm:spPr/>
    </dgm:pt>
    <dgm:pt modelId="{C30B13FE-F554-48B5-87C8-0A873B9255D0}" type="pres">
      <dgm:prSet presAssocID="{4F07DF70-96A9-4C4D-95FD-B1AB183BFEBB}" presName="composite" presStyleCnt="0"/>
      <dgm:spPr/>
    </dgm:pt>
    <dgm:pt modelId="{53CC92CA-9980-4F32-B11D-B513D2FE2740}" type="pres">
      <dgm:prSet presAssocID="{4F07DF70-96A9-4C4D-95FD-B1AB183BFEBB}" presName="background" presStyleLbl="node0" presStyleIdx="0" presStyleCnt="1"/>
      <dgm:spPr/>
    </dgm:pt>
    <dgm:pt modelId="{7CB71B8F-F983-40A9-8A89-F97685D6C4BF}" type="pres">
      <dgm:prSet presAssocID="{4F07DF70-96A9-4C4D-95FD-B1AB183BFEBB}" presName="text" presStyleLbl="fgAcc0" presStyleIdx="0" presStyleCnt="1" custScaleX="280522" custScaleY="87249" custLinFactNeighborX="-3505" custLinFactNeighborY="-826">
        <dgm:presLayoutVars>
          <dgm:chPref val="3"/>
        </dgm:presLayoutVars>
      </dgm:prSet>
      <dgm:spPr/>
      <dgm:t>
        <a:bodyPr/>
        <a:lstStyle/>
        <a:p>
          <a:endParaRPr lang="en-US"/>
        </a:p>
      </dgm:t>
    </dgm:pt>
    <dgm:pt modelId="{530B4F47-0E99-495C-AC39-AC8F29E1F331}" type="pres">
      <dgm:prSet presAssocID="{4F07DF70-96A9-4C4D-95FD-B1AB183BFEBB}" presName="hierChild2" presStyleCnt="0"/>
      <dgm:spPr/>
    </dgm:pt>
    <dgm:pt modelId="{0CC0BD5A-5953-4D85-B60A-68BB3EF0687A}" type="pres">
      <dgm:prSet presAssocID="{043B5B0E-65D7-4B8C-84E7-D225103B09D2}" presName="Name10" presStyleLbl="parChTrans1D2" presStyleIdx="0" presStyleCnt="4"/>
      <dgm:spPr/>
      <dgm:t>
        <a:bodyPr/>
        <a:lstStyle/>
        <a:p>
          <a:endParaRPr lang="en-US"/>
        </a:p>
      </dgm:t>
    </dgm:pt>
    <dgm:pt modelId="{9A1E3CAC-E9F2-4C07-A73D-1F8BEF5EF8BB}" type="pres">
      <dgm:prSet presAssocID="{5567F435-F30A-41F0-B7CF-B67A87DB3CA4}" presName="hierRoot2" presStyleCnt="0"/>
      <dgm:spPr/>
    </dgm:pt>
    <dgm:pt modelId="{C6BA4099-1DE4-43D1-8A48-138C7B368369}" type="pres">
      <dgm:prSet presAssocID="{5567F435-F30A-41F0-B7CF-B67A87DB3CA4}" presName="composite2" presStyleCnt="0"/>
      <dgm:spPr/>
    </dgm:pt>
    <dgm:pt modelId="{F63938A8-A2AD-4A99-9938-D291E3C92998}" type="pres">
      <dgm:prSet presAssocID="{5567F435-F30A-41F0-B7CF-B67A87DB3CA4}" presName="background2" presStyleLbl="node2" presStyleIdx="0" presStyleCnt="4"/>
      <dgm:spPr/>
    </dgm:pt>
    <dgm:pt modelId="{5F51F63E-7E98-42FA-8164-0F430807998C}" type="pres">
      <dgm:prSet presAssocID="{5567F435-F30A-41F0-B7CF-B67A87DB3CA4}" presName="text2" presStyleLbl="fgAcc2" presStyleIdx="0" presStyleCnt="4" custScaleX="127784" custScaleY="389437" custLinFactNeighborX="-6491" custLinFactNeighborY="-956">
        <dgm:presLayoutVars>
          <dgm:chPref val="3"/>
        </dgm:presLayoutVars>
      </dgm:prSet>
      <dgm:spPr/>
      <dgm:t>
        <a:bodyPr/>
        <a:lstStyle/>
        <a:p>
          <a:endParaRPr lang="en-US"/>
        </a:p>
      </dgm:t>
    </dgm:pt>
    <dgm:pt modelId="{2DBD76A1-97B5-4AE7-BA5A-CC4392965381}" type="pres">
      <dgm:prSet presAssocID="{5567F435-F30A-41F0-B7CF-B67A87DB3CA4}" presName="hierChild3" presStyleCnt="0"/>
      <dgm:spPr/>
    </dgm:pt>
    <dgm:pt modelId="{1BB1F7EB-07C4-40E7-8180-A0487B637CB5}" type="pres">
      <dgm:prSet presAssocID="{C30A8F03-E2DA-475D-97D0-9D2EADBB73AC}" presName="Name10" presStyleLbl="parChTrans1D2" presStyleIdx="1" presStyleCnt="4"/>
      <dgm:spPr/>
      <dgm:t>
        <a:bodyPr/>
        <a:lstStyle/>
        <a:p>
          <a:endParaRPr lang="en-US"/>
        </a:p>
      </dgm:t>
    </dgm:pt>
    <dgm:pt modelId="{2F2FE9B2-EA7D-4B57-A0E0-AFCDA7EA75B8}" type="pres">
      <dgm:prSet presAssocID="{B40F68B2-B83E-4892-AA80-FA5866AC15D7}" presName="hierRoot2" presStyleCnt="0"/>
      <dgm:spPr/>
    </dgm:pt>
    <dgm:pt modelId="{68C07E1E-75CE-45E6-9E41-9E2950EBE289}" type="pres">
      <dgm:prSet presAssocID="{B40F68B2-B83E-4892-AA80-FA5866AC15D7}" presName="composite2" presStyleCnt="0"/>
      <dgm:spPr/>
    </dgm:pt>
    <dgm:pt modelId="{46B56EA7-F97F-47A9-8DC6-8B8576082341}" type="pres">
      <dgm:prSet presAssocID="{B40F68B2-B83E-4892-AA80-FA5866AC15D7}" presName="background2" presStyleLbl="node2" presStyleIdx="1" presStyleCnt="4"/>
      <dgm:spPr/>
    </dgm:pt>
    <dgm:pt modelId="{E9C316E7-0809-4E3C-B84E-D84743EB3629}" type="pres">
      <dgm:prSet presAssocID="{B40F68B2-B83E-4892-AA80-FA5866AC15D7}" presName="text2" presStyleLbl="fgAcc2" presStyleIdx="1" presStyleCnt="4" custScaleX="146230" custScaleY="391120" custLinFactNeighborX="-4452" custLinFactNeighborY="486">
        <dgm:presLayoutVars>
          <dgm:chPref val="3"/>
        </dgm:presLayoutVars>
      </dgm:prSet>
      <dgm:spPr/>
      <dgm:t>
        <a:bodyPr/>
        <a:lstStyle/>
        <a:p>
          <a:endParaRPr lang="en-US"/>
        </a:p>
      </dgm:t>
    </dgm:pt>
    <dgm:pt modelId="{6A3C32B2-5F8F-4D74-BECA-BD8AC62D06B6}" type="pres">
      <dgm:prSet presAssocID="{B40F68B2-B83E-4892-AA80-FA5866AC15D7}" presName="hierChild3" presStyleCnt="0"/>
      <dgm:spPr/>
    </dgm:pt>
    <dgm:pt modelId="{7793D075-2A2C-4E24-B93D-064EFFD1DF09}" type="pres">
      <dgm:prSet presAssocID="{DC2F7CFD-0A52-4FCC-8818-776BF2A1A090}" presName="Name10" presStyleLbl="parChTrans1D2" presStyleIdx="2" presStyleCnt="4"/>
      <dgm:spPr/>
      <dgm:t>
        <a:bodyPr/>
        <a:lstStyle/>
        <a:p>
          <a:endParaRPr lang="en-US"/>
        </a:p>
      </dgm:t>
    </dgm:pt>
    <dgm:pt modelId="{FA5328E4-5EDF-476B-A2A6-6D267E484B57}" type="pres">
      <dgm:prSet presAssocID="{FE90EB1F-5D38-415D-89C8-40EF1C83F4A3}" presName="hierRoot2" presStyleCnt="0"/>
      <dgm:spPr/>
    </dgm:pt>
    <dgm:pt modelId="{12A2D63D-7727-4C35-AB42-2E912BE4C3C8}" type="pres">
      <dgm:prSet presAssocID="{FE90EB1F-5D38-415D-89C8-40EF1C83F4A3}" presName="composite2" presStyleCnt="0"/>
      <dgm:spPr/>
    </dgm:pt>
    <dgm:pt modelId="{057101A4-1065-4C07-82FA-D4057E416BAC}" type="pres">
      <dgm:prSet presAssocID="{FE90EB1F-5D38-415D-89C8-40EF1C83F4A3}" presName="background2" presStyleLbl="node2" presStyleIdx="2" presStyleCnt="4"/>
      <dgm:spPr/>
    </dgm:pt>
    <dgm:pt modelId="{44070782-D3AC-4866-9904-2482A6D7F83B}" type="pres">
      <dgm:prSet presAssocID="{FE90EB1F-5D38-415D-89C8-40EF1C83F4A3}" presName="text2" presStyleLbl="fgAcc2" presStyleIdx="2" presStyleCnt="4" custScaleX="123358" custScaleY="382366">
        <dgm:presLayoutVars>
          <dgm:chPref val="3"/>
        </dgm:presLayoutVars>
      </dgm:prSet>
      <dgm:spPr/>
      <dgm:t>
        <a:bodyPr/>
        <a:lstStyle/>
        <a:p>
          <a:endParaRPr lang="en-US"/>
        </a:p>
      </dgm:t>
    </dgm:pt>
    <dgm:pt modelId="{411AB619-EED7-4F30-BB83-30CB1332C7A3}" type="pres">
      <dgm:prSet presAssocID="{FE90EB1F-5D38-415D-89C8-40EF1C83F4A3}" presName="hierChild3" presStyleCnt="0"/>
      <dgm:spPr/>
    </dgm:pt>
    <dgm:pt modelId="{7D63FA37-0E22-469D-96E1-838AD928D9C9}" type="pres">
      <dgm:prSet presAssocID="{9A585452-FB7F-4680-9344-65BCC8096C14}" presName="Name10" presStyleLbl="parChTrans1D2" presStyleIdx="3" presStyleCnt="4"/>
      <dgm:spPr/>
      <dgm:t>
        <a:bodyPr/>
        <a:lstStyle/>
        <a:p>
          <a:endParaRPr lang="en-US"/>
        </a:p>
      </dgm:t>
    </dgm:pt>
    <dgm:pt modelId="{44C61B90-6860-4B6B-B6AB-4FDDFF9D3891}" type="pres">
      <dgm:prSet presAssocID="{02055825-16B7-46DE-83D2-F93A58837623}" presName="hierRoot2" presStyleCnt="0"/>
      <dgm:spPr/>
    </dgm:pt>
    <dgm:pt modelId="{B9D0FB00-1B78-470F-A9A1-AA75BF07E2F0}" type="pres">
      <dgm:prSet presAssocID="{02055825-16B7-46DE-83D2-F93A58837623}" presName="composite2" presStyleCnt="0"/>
      <dgm:spPr/>
    </dgm:pt>
    <dgm:pt modelId="{A514B97D-E5BB-4024-8B99-688EB1A4A6AE}" type="pres">
      <dgm:prSet presAssocID="{02055825-16B7-46DE-83D2-F93A58837623}" presName="background2" presStyleLbl="node2" presStyleIdx="3" presStyleCnt="4"/>
      <dgm:spPr/>
    </dgm:pt>
    <dgm:pt modelId="{F9FC3EC2-EF43-4670-BE4D-5E12843D32A2}" type="pres">
      <dgm:prSet presAssocID="{02055825-16B7-46DE-83D2-F93A58837623}" presName="text2" presStyleLbl="fgAcc2" presStyleIdx="3" presStyleCnt="4" custScaleX="115139" custScaleY="366881" custLinFactNeighborX="-835" custLinFactNeighborY="3819">
        <dgm:presLayoutVars>
          <dgm:chPref val="3"/>
        </dgm:presLayoutVars>
      </dgm:prSet>
      <dgm:spPr/>
      <dgm:t>
        <a:bodyPr/>
        <a:lstStyle/>
        <a:p>
          <a:endParaRPr lang="en-US"/>
        </a:p>
      </dgm:t>
    </dgm:pt>
    <dgm:pt modelId="{97FDCD1A-8DF6-4C2A-A4B9-FA222CAD6C0E}" type="pres">
      <dgm:prSet presAssocID="{02055825-16B7-46DE-83D2-F93A58837623}" presName="hierChild3" presStyleCnt="0"/>
      <dgm:spPr/>
    </dgm:pt>
  </dgm:ptLst>
  <dgm:cxnLst>
    <dgm:cxn modelId="{B8583DFF-18E8-4163-942B-E458D31DB684}" type="presOf" srcId="{B40F68B2-B83E-4892-AA80-FA5866AC15D7}" destId="{E9C316E7-0809-4E3C-B84E-D84743EB3629}" srcOrd="0" destOrd="0" presId="urn:microsoft.com/office/officeart/2005/8/layout/hierarchy1"/>
    <dgm:cxn modelId="{B1A2F20C-F8D6-4B68-9A88-D7CBB0C8E154}" srcId="{4F07DF70-96A9-4C4D-95FD-B1AB183BFEBB}" destId="{FE90EB1F-5D38-415D-89C8-40EF1C83F4A3}" srcOrd="2" destOrd="0" parTransId="{DC2F7CFD-0A52-4FCC-8818-776BF2A1A090}" sibTransId="{63553697-CDEA-4512-BD0C-F2B36A6D0EC8}"/>
    <dgm:cxn modelId="{9D01469A-0731-4BA5-8836-F0949CB745FA}" srcId="{4F07DF70-96A9-4C4D-95FD-B1AB183BFEBB}" destId="{5567F435-F30A-41F0-B7CF-B67A87DB3CA4}" srcOrd="0" destOrd="0" parTransId="{043B5B0E-65D7-4B8C-84E7-D225103B09D2}" sibTransId="{1D9FCD40-4D9A-4521-9039-AA5A27ABDAC2}"/>
    <dgm:cxn modelId="{F5D68204-A4C6-4B67-A75D-065F48934A19}" srcId="{4F07DF70-96A9-4C4D-95FD-B1AB183BFEBB}" destId="{02055825-16B7-46DE-83D2-F93A58837623}" srcOrd="3" destOrd="0" parTransId="{9A585452-FB7F-4680-9344-65BCC8096C14}" sibTransId="{169722F8-409E-4FC2-8A9D-DB0487C930BA}"/>
    <dgm:cxn modelId="{0E70E0D9-DF2F-4FAC-BEDF-A4ABADFACCBF}" srcId="{4F07DF70-96A9-4C4D-95FD-B1AB183BFEBB}" destId="{B40F68B2-B83E-4892-AA80-FA5866AC15D7}" srcOrd="1" destOrd="0" parTransId="{C30A8F03-E2DA-475D-97D0-9D2EADBB73AC}" sibTransId="{E8F4517C-87B8-4787-8E9A-50064CA62BCA}"/>
    <dgm:cxn modelId="{34E9FD8A-9416-4B52-AB54-06BC2981E7A3}" type="presOf" srcId="{C042039B-3D69-4FB0-BC49-5B9166932438}" destId="{EEC7BAEB-DF39-4093-AB45-449ACAB6C55C}" srcOrd="0" destOrd="0" presId="urn:microsoft.com/office/officeart/2005/8/layout/hierarchy1"/>
    <dgm:cxn modelId="{CB6AA5D8-9011-4502-8856-DF8BB5D9D314}" type="presOf" srcId="{02055825-16B7-46DE-83D2-F93A58837623}" destId="{F9FC3EC2-EF43-4670-BE4D-5E12843D32A2}" srcOrd="0" destOrd="0" presId="urn:microsoft.com/office/officeart/2005/8/layout/hierarchy1"/>
    <dgm:cxn modelId="{AB3D4A06-0584-4E5B-86CF-AC36DEA99A67}" type="presOf" srcId="{C30A8F03-E2DA-475D-97D0-9D2EADBB73AC}" destId="{1BB1F7EB-07C4-40E7-8180-A0487B637CB5}" srcOrd="0" destOrd="0" presId="urn:microsoft.com/office/officeart/2005/8/layout/hierarchy1"/>
    <dgm:cxn modelId="{A8E682ED-C2A4-4E51-A450-127F6AB575C1}" type="presOf" srcId="{4F07DF70-96A9-4C4D-95FD-B1AB183BFEBB}" destId="{7CB71B8F-F983-40A9-8A89-F97685D6C4BF}" srcOrd="0" destOrd="0" presId="urn:microsoft.com/office/officeart/2005/8/layout/hierarchy1"/>
    <dgm:cxn modelId="{918BD921-E203-49B7-80DE-1C253C9B451D}" srcId="{C042039B-3D69-4FB0-BC49-5B9166932438}" destId="{4F07DF70-96A9-4C4D-95FD-B1AB183BFEBB}" srcOrd="0" destOrd="0" parTransId="{0FC89607-9246-4D7B-9B70-45A38C88C276}" sibTransId="{CD1DD605-75EE-4109-B7EB-949074411015}"/>
    <dgm:cxn modelId="{B2FF4C6F-CF49-4BD6-AAEC-721F7FAF107C}" type="presOf" srcId="{9A585452-FB7F-4680-9344-65BCC8096C14}" destId="{7D63FA37-0E22-469D-96E1-838AD928D9C9}" srcOrd="0" destOrd="0" presId="urn:microsoft.com/office/officeart/2005/8/layout/hierarchy1"/>
    <dgm:cxn modelId="{30D28057-DB11-4872-973D-2C93F7E17CA9}" type="presOf" srcId="{FE90EB1F-5D38-415D-89C8-40EF1C83F4A3}" destId="{44070782-D3AC-4866-9904-2482A6D7F83B}" srcOrd="0" destOrd="0" presId="urn:microsoft.com/office/officeart/2005/8/layout/hierarchy1"/>
    <dgm:cxn modelId="{526F7F18-F2CC-4A49-8889-1B4E4B28AD85}" type="presOf" srcId="{DC2F7CFD-0A52-4FCC-8818-776BF2A1A090}" destId="{7793D075-2A2C-4E24-B93D-064EFFD1DF09}" srcOrd="0" destOrd="0" presId="urn:microsoft.com/office/officeart/2005/8/layout/hierarchy1"/>
    <dgm:cxn modelId="{84817BD8-47E2-42CB-8B96-FA65E739AE20}" type="presOf" srcId="{043B5B0E-65D7-4B8C-84E7-D225103B09D2}" destId="{0CC0BD5A-5953-4D85-B60A-68BB3EF0687A}" srcOrd="0" destOrd="0" presId="urn:microsoft.com/office/officeart/2005/8/layout/hierarchy1"/>
    <dgm:cxn modelId="{A432E436-DC3D-454F-AE44-C5C4A97E5082}" type="presOf" srcId="{5567F435-F30A-41F0-B7CF-B67A87DB3CA4}" destId="{5F51F63E-7E98-42FA-8164-0F430807998C}" srcOrd="0" destOrd="0" presId="urn:microsoft.com/office/officeart/2005/8/layout/hierarchy1"/>
    <dgm:cxn modelId="{E7A4DCCB-3A6F-4852-9371-201B68645407}" type="presParOf" srcId="{EEC7BAEB-DF39-4093-AB45-449ACAB6C55C}" destId="{EF1D752F-2B57-4159-9240-91066B635745}" srcOrd="0" destOrd="0" presId="urn:microsoft.com/office/officeart/2005/8/layout/hierarchy1"/>
    <dgm:cxn modelId="{9C755C63-E38C-40B4-BDFF-CEFBD376A903}" type="presParOf" srcId="{EF1D752F-2B57-4159-9240-91066B635745}" destId="{C30B13FE-F554-48B5-87C8-0A873B9255D0}" srcOrd="0" destOrd="0" presId="urn:microsoft.com/office/officeart/2005/8/layout/hierarchy1"/>
    <dgm:cxn modelId="{A9BDD0FF-BE64-4A16-8B55-46EB7F39A867}" type="presParOf" srcId="{C30B13FE-F554-48B5-87C8-0A873B9255D0}" destId="{53CC92CA-9980-4F32-B11D-B513D2FE2740}" srcOrd="0" destOrd="0" presId="urn:microsoft.com/office/officeart/2005/8/layout/hierarchy1"/>
    <dgm:cxn modelId="{E300A6BC-D29B-4021-A373-83E776929B1F}" type="presParOf" srcId="{C30B13FE-F554-48B5-87C8-0A873B9255D0}" destId="{7CB71B8F-F983-40A9-8A89-F97685D6C4BF}" srcOrd="1" destOrd="0" presId="urn:microsoft.com/office/officeart/2005/8/layout/hierarchy1"/>
    <dgm:cxn modelId="{E86EB0D7-6065-40B1-A8EE-BBEFB6D6BFC3}" type="presParOf" srcId="{EF1D752F-2B57-4159-9240-91066B635745}" destId="{530B4F47-0E99-495C-AC39-AC8F29E1F331}" srcOrd="1" destOrd="0" presId="urn:microsoft.com/office/officeart/2005/8/layout/hierarchy1"/>
    <dgm:cxn modelId="{31C15195-B3E9-4C77-9E6F-1DD9DF64A5F1}" type="presParOf" srcId="{530B4F47-0E99-495C-AC39-AC8F29E1F331}" destId="{0CC0BD5A-5953-4D85-B60A-68BB3EF0687A}" srcOrd="0" destOrd="0" presId="urn:microsoft.com/office/officeart/2005/8/layout/hierarchy1"/>
    <dgm:cxn modelId="{AFF77B8B-993A-40A3-A363-94EA191D9FDE}" type="presParOf" srcId="{530B4F47-0E99-495C-AC39-AC8F29E1F331}" destId="{9A1E3CAC-E9F2-4C07-A73D-1F8BEF5EF8BB}" srcOrd="1" destOrd="0" presId="urn:microsoft.com/office/officeart/2005/8/layout/hierarchy1"/>
    <dgm:cxn modelId="{250B795E-7D20-434F-8EAB-444798A45239}" type="presParOf" srcId="{9A1E3CAC-E9F2-4C07-A73D-1F8BEF5EF8BB}" destId="{C6BA4099-1DE4-43D1-8A48-138C7B368369}" srcOrd="0" destOrd="0" presId="urn:microsoft.com/office/officeart/2005/8/layout/hierarchy1"/>
    <dgm:cxn modelId="{8811E2B1-5EEE-4681-85FC-DB35F686085A}" type="presParOf" srcId="{C6BA4099-1DE4-43D1-8A48-138C7B368369}" destId="{F63938A8-A2AD-4A99-9938-D291E3C92998}" srcOrd="0" destOrd="0" presId="urn:microsoft.com/office/officeart/2005/8/layout/hierarchy1"/>
    <dgm:cxn modelId="{E096911A-777D-4C60-B6C3-8229DABB3CE6}" type="presParOf" srcId="{C6BA4099-1DE4-43D1-8A48-138C7B368369}" destId="{5F51F63E-7E98-42FA-8164-0F430807998C}" srcOrd="1" destOrd="0" presId="urn:microsoft.com/office/officeart/2005/8/layout/hierarchy1"/>
    <dgm:cxn modelId="{7D202E30-C451-4423-904E-914AAD184FE7}" type="presParOf" srcId="{9A1E3CAC-E9F2-4C07-A73D-1F8BEF5EF8BB}" destId="{2DBD76A1-97B5-4AE7-BA5A-CC4392965381}" srcOrd="1" destOrd="0" presId="urn:microsoft.com/office/officeart/2005/8/layout/hierarchy1"/>
    <dgm:cxn modelId="{81778165-AEED-4A7E-AA0D-06A10BA05A1B}" type="presParOf" srcId="{530B4F47-0E99-495C-AC39-AC8F29E1F331}" destId="{1BB1F7EB-07C4-40E7-8180-A0487B637CB5}" srcOrd="2" destOrd="0" presId="urn:microsoft.com/office/officeart/2005/8/layout/hierarchy1"/>
    <dgm:cxn modelId="{4FFC3B47-2D58-4240-8D02-A080217DBF14}" type="presParOf" srcId="{530B4F47-0E99-495C-AC39-AC8F29E1F331}" destId="{2F2FE9B2-EA7D-4B57-A0E0-AFCDA7EA75B8}" srcOrd="3" destOrd="0" presId="urn:microsoft.com/office/officeart/2005/8/layout/hierarchy1"/>
    <dgm:cxn modelId="{9B5A7965-6AC7-4141-8E6F-0AA0870EB0A7}" type="presParOf" srcId="{2F2FE9B2-EA7D-4B57-A0E0-AFCDA7EA75B8}" destId="{68C07E1E-75CE-45E6-9E41-9E2950EBE289}" srcOrd="0" destOrd="0" presId="urn:microsoft.com/office/officeart/2005/8/layout/hierarchy1"/>
    <dgm:cxn modelId="{68677FBF-C9CC-4878-BB14-6CE99351657E}" type="presParOf" srcId="{68C07E1E-75CE-45E6-9E41-9E2950EBE289}" destId="{46B56EA7-F97F-47A9-8DC6-8B8576082341}" srcOrd="0" destOrd="0" presId="urn:microsoft.com/office/officeart/2005/8/layout/hierarchy1"/>
    <dgm:cxn modelId="{57448D6A-4269-4BFD-A5A9-5B3161B67A81}" type="presParOf" srcId="{68C07E1E-75CE-45E6-9E41-9E2950EBE289}" destId="{E9C316E7-0809-4E3C-B84E-D84743EB3629}" srcOrd="1" destOrd="0" presId="urn:microsoft.com/office/officeart/2005/8/layout/hierarchy1"/>
    <dgm:cxn modelId="{271DDF76-BCC3-4D53-ACFC-275BA096E850}" type="presParOf" srcId="{2F2FE9B2-EA7D-4B57-A0E0-AFCDA7EA75B8}" destId="{6A3C32B2-5F8F-4D74-BECA-BD8AC62D06B6}" srcOrd="1" destOrd="0" presId="urn:microsoft.com/office/officeart/2005/8/layout/hierarchy1"/>
    <dgm:cxn modelId="{9665A1B5-CCDB-4AFF-91F1-C81D88356E52}" type="presParOf" srcId="{530B4F47-0E99-495C-AC39-AC8F29E1F331}" destId="{7793D075-2A2C-4E24-B93D-064EFFD1DF09}" srcOrd="4" destOrd="0" presId="urn:microsoft.com/office/officeart/2005/8/layout/hierarchy1"/>
    <dgm:cxn modelId="{84F04874-9DEF-4D16-922E-00E8DEFF0915}" type="presParOf" srcId="{530B4F47-0E99-495C-AC39-AC8F29E1F331}" destId="{FA5328E4-5EDF-476B-A2A6-6D267E484B57}" srcOrd="5" destOrd="0" presId="urn:microsoft.com/office/officeart/2005/8/layout/hierarchy1"/>
    <dgm:cxn modelId="{E72CEBE0-72A3-41EB-AC97-99253F2DF4A3}" type="presParOf" srcId="{FA5328E4-5EDF-476B-A2A6-6D267E484B57}" destId="{12A2D63D-7727-4C35-AB42-2E912BE4C3C8}" srcOrd="0" destOrd="0" presId="urn:microsoft.com/office/officeart/2005/8/layout/hierarchy1"/>
    <dgm:cxn modelId="{11293A82-86C1-4201-B00E-C2F7DDF649A7}" type="presParOf" srcId="{12A2D63D-7727-4C35-AB42-2E912BE4C3C8}" destId="{057101A4-1065-4C07-82FA-D4057E416BAC}" srcOrd="0" destOrd="0" presId="urn:microsoft.com/office/officeart/2005/8/layout/hierarchy1"/>
    <dgm:cxn modelId="{7D133AE3-8509-4701-B030-5FB3B288FA98}" type="presParOf" srcId="{12A2D63D-7727-4C35-AB42-2E912BE4C3C8}" destId="{44070782-D3AC-4866-9904-2482A6D7F83B}" srcOrd="1" destOrd="0" presId="urn:microsoft.com/office/officeart/2005/8/layout/hierarchy1"/>
    <dgm:cxn modelId="{D4B9DACD-D9BE-4FC0-B31C-6F9E2CC1E5B0}" type="presParOf" srcId="{FA5328E4-5EDF-476B-A2A6-6D267E484B57}" destId="{411AB619-EED7-4F30-BB83-30CB1332C7A3}" srcOrd="1" destOrd="0" presId="urn:microsoft.com/office/officeart/2005/8/layout/hierarchy1"/>
    <dgm:cxn modelId="{F7D60E2D-4390-4129-839A-344EACF86DEF}" type="presParOf" srcId="{530B4F47-0E99-495C-AC39-AC8F29E1F331}" destId="{7D63FA37-0E22-469D-96E1-838AD928D9C9}" srcOrd="6" destOrd="0" presId="urn:microsoft.com/office/officeart/2005/8/layout/hierarchy1"/>
    <dgm:cxn modelId="{46C285F2-40B8-447A-ACC9-5343D4AB3488}" type="presParOf" srcId="{530B4F47-0E99-495C-AC39-AC8F29E1F331}" destId="{44C61B90-6860-4B6B-B6AB-4FDDFF9D3891}" srcOrd="7" destOrd="0" presId="urn:microsoft.com/office/officeart/2005/8/layout/hierarchy1"/>
    <dgm:cxn modelId="{8B50C39B-93B8-410C-956C-0C6586A3A85C}" type="presParOf" srcId="{44C61B90-6860-4B6B-B6AB-4FDDFF9D3891}" destId="{B9D0FB00-1B78-470F-A9A1-AA75BF07E2F0}" srcOrd="0" destOrd="0" presId="urn:microsoft.com/office/officeart/2005/8/layout/hierarchy1"/>
    <dgm:cxn modelId="{46BF45CE-72AB-4AE0-BEA5-232F01A692AE}" type="presParOf" srcId="{B9D0FB00-1B78-470F-A9A1-AA75BF07E2F0}" destId="{A514B97D-E5BB-4024-8B99-688EB1A4A6AE}" srcOrd="0" destOrd="0" presId="urn:microsoft.com/office/officeart/2005/8/layout/hierarchy1"/>
    <dgm:cxn modelId="{EA737FD4-633C-4F15-A3EF-8908B613D6FA}" type="presParOf" srcId="{B9D0FB00-1B78-470F-A9A1-AA75BF07E2F0}" destId="{F9FC3EC2-EF43-4670-BE4D-5E12843D32A2}" srcOrd="1" destOrd="0" presId="urn:microsoft.com/office/officeart/2005/8/layout/hierarchy1"/>
    <dgm:cxn modelId="{D0D93CA5-0591-45D1-8A4E-D96D08D189D3}" type="presParOf" srcId="{44C61B90-6860-4B6B-B6AB-4FDDFF9D3891}" destId="{97FDCD1A-8DF6-4C2A-A4B9-FA222CAD6C0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42039B-3D69-4FB0-BC49-5B9166932438}"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n-US"/>
        </a:p>
      </dgm:t>
    </dgm:pt>
    <dgm:pt modelId="{5567F435-F30A-41F0-B7CF-B67A87DB3CA4}">
      <dgm:prSet phldrT="[Text]" custT="1"/>
      <dgm:spPr/>
      <dgm:t>
        <a:bodyPr/>
        <a:lstStyle/>
        <a:p>
          <a:pPr algn="ctr"/>
          <a:r>
            <a:rPr lang="ar-KW" sz="2000" dirty="0" smtClean="0"/>
            <a:t>7- </a:t>
          </a:r>
          <a:r>
            <a:rPr lang="ar-EG" sz="2000" dirty="0" smtClean="0"/>
            <a:t>دراسة النماذج والسجلات اليدوية والالية المستخدمة في انجاز الخدمة قيد الدراسة, فمن الممكن ان تعود عملية التعقيد الي عدم مناسبة هذه السجلات او النماذج</a:t>
          </a:r>
          <a:endParaRPr lang="en-US" sz="2000" dirty="0"/>
        </a:p>
      </dgm:t>
    </dgm:pt>
    <dgm:pt modelId="{043B5B0E-65D7-4B8C-84E7-D225103B09D2}" type="parTrans" cxnId="{9D01469A-0731-4BA5-8836-F0949CB745FA}">
      <dgm:prSet/>
      <dgm:spPr/>
      <dgm:t>
        <a:bodyPr/>
        <a:lstStyle/>
        <a:p>
          <a:pPr algn="ctr"/>
          <a:endParaRPr lang="en-US"/>
        </a:p>
      </dgm:t>
    </dgm:pt>
    <dgm:pt modelId="{1D9FCD40-4D9A-4521-9039-AA5A27ABDAC2}" type="sibTrans" cxnId="{9D01469A-0731-4BA5-8836-F0949CB745FA}">
      <dgm:prSet/>
      <dgm:spPr/>
      <dgm:t>
        <a:bodyPr/>
        <a:lstStyle/>
        <a:p>
          <a:pPr algn="ctr"/>
          <a:endParaRPr lang="en-US"/>
        </a:p>
      </dgm:t>
    </dgm:pt>
    <dgm:pt modelId="{02055825-16B7-46DE-83D2-F93A58837623}">
      <dgm:prSet phldrT="[Text]" custT="1"/>
      <dgm:spPr/>
      <dgm:t>
        <a:bodyPr/>
        <a:lstStyle/>
        <a:p>
          <a:pPr algn="ctr"/>
          <a:endParaRPr lang="en-US" sz="2000" b="1" dirty="0" smtClean="0"/>
        </a:p>
        <a:p>
          <a:pPr algn="ctr"/>
          <a:r>
            <a:rPr lang="ar-KW" sz="1600" b="1" dirty="0" smtClean="0"/>
            <a:t>4- </a:t>
          </a:r>
          <a:r>
            <a:rPr lang="ar-EG" sz="1600" b="1" dirty="0" smtClean="0"/>
            <a:t>التعرف علي مؤهلات وخبرات ومهارات واتجاهات وقدرات العاملين في الوحدات الادارية التي تشارك في انجاز الخدمه, ويتم ذلك من خلال مراجعه سجلات المواطنين ومقابلة رؤسائهم, ويكون ذلك بهدف اتأكد من ان مؤهلات شاغلى الوظيفة تتناسب</a:t>
          </a:r>
          <a:r>
            <a:rPr lang="ar-KW" sz="1600" b="1" dirty="0" smtClean="0"/>
            <a:t> </a:t>
          </a:r>
          <a:r>
            <a:rPr lang="ar-EG" sz="1600" b="1" dirty="0" smtClean="0"/>
            <a:t>وطبيعة المهام الموكلة </a:t>
          </a:r>
          <a:r>
            <a:rPr lang="ar-EG" sz="2000" dirty="0" smtClean="0"/>
            <a:t>اليهم </a:t>
          </a:r>
          <a:endParaRPr lang="en-US" sz="1500" b="1" dirty="0"/>
        </a:p>
      </dgm:t>
    </dgm:pt>
    <dgm:pt modelId="{9A585452-FB7F-4680-9344-65BCC8096C14}" type="parTrans" cxnId="{F5D68204-A4C6-4B67-A75D-065F48934A19}">
      <dgm:prSet/>
      <dgm:spPr/>
      <dgm:t>
        <a:bodyPr/>
        <a:lstStyle/>
        <a:p>
          <a:pPr algn="ctr"/>
          <a:endParaRPr lang="en-US"/>
        </a:p>
      </dgm:t>
    </dgm:pt>
    <dgm:pt modelId="{169722F8-409E-4FC2-8A9D-DB0487C930BA}" type="sibTrans" cxnId="{F5D68204-A4C6-4B67-A75D-065F48934A19}">
      <dgm:prSet/>
      <dgm:spPr/>
      <dgm:t>
        <a:bodyPr/>
        <a:lstStyle/>
        <a:p>
          <a:pPr algn="ctr"/>
          <a:endParaRPr lang="en-US"/>
        </a:p>
      </dgm:t>
    </dgm:pt>
    <dgm:pt modelId="{FE90EB1F-5D38-415D-89C8-40EF1C83F4A3}">
      <dgm:prSet phldrT="[Text]" custT="1"/>
      <dgm:spPr/>
      <dgm:t>
        <a:bodyPr/>
        <a:lstStyle/>
        <a:p>
          <a:pPr algn="ctr"/>
          <a:r>
            <a:rPr lang="ar-KW" sz="2000" dirty="0" smtClean="0"/>
            <a:t>5- </a:t>
          </a:r>
          <a:r>
            <a:rPr lang="ar-EG" sz="2000" dirty="0" smtClean="0"/>
            <a:t>مقابلة المسئولين والموظفين الفنيين والاداريين في كل وحدة ادارية ذات علاقة بالخدمة قيد الدراسة للتعرف علي العقبات والمشكلات والاسباب التي ادت الي تعقيد اجراءات العمل</a:t>
          </a:r>
          <a:endParaRPr lang="en-US" sz="2000" dirty="0"/>
        </a:p>
      </dgm:t>
    </dgm:pt>
    <dgm:pt modelId="{DC2F7CFD-0A52-4FCC-8818-776BF2A1A090}" type="parTrans" cxnId="{B1A2F20C-F8D6-4B68-9A88-D7CBB0C8E154}">
      <dgm:prSet/>
      <dgm:spPr/>
      <dgm:t>
        <a:bodyPr/>
        <a:lstStyle/>
        <a:p>
          <a:endParaRPr lang="en-US"/>
        </a:p>
      </dgm:t>
    </dgm:pt>
    <dgm:pt modelId="{63553697-CDEA-4512-BD0C-F2B36A6D0EC8}" type="sibTrans" cxnId="{B1A2F20C-F8D6-4B68-9A88-D7CBB0C8E154}">
      <dgm:prSet/>
      <dgm:spPr/>
      <dgm:t>
        <a:bodyPr/>
        <a:lstStyle/>
        <a:p>
          <a:endParaRPr lang="en-US"/>
        </a:p>
      </dgm:t>
    </dgm:pt>
    <dgm:pt modelId="{B40F68B2-B83E-4892-AA80-FA5866AC15D7}">
      <dgm:prSet phldrT="[Text]" custT="1"/>
      <dgm:spPr/>
      <dgm:t>
        <a:bodyPr/>
        <a:lstStyle/>
        <a:p>
          <a:pPr algn="ctr">
            <a:spcAft>
              <a:spcPts val="0"/>
            </a:spcAft>
          </a:pPr>
          <a:r>
            <a:rPr lang="ar-KW" sz="1950" dirty="0" smtClean="0"/>
            <a:t>6- </a:t>
          </a:r>
          <a:r>
            <a:rPr lang="ar-EG" sz="1950" dirty="0" smtClean="0"/>
            <a:t>مسح سريع للاجراءات المتبعة في كل خدمة للتعرف علي الوقت المستغرق لانجاز الوثائق والمستندات المطلوة, والوحدات الادارية المشاركه في الانجاز وعدد الموظفين ذوي العلاقة</a:t>
          </a:r>
          <a:r>
            <a:rPr lang="ar-KW" sz="1950" dirty="0" smtClean="0"/>
            <a:t>.</a:t>
          </a:r>
          <a:r>
            <a:rPr lang="ar-EG" sz="1950" dirty="0" smtClean="0"/>
            <a:t> </a:t>
          </a:r>
          <a:endParaRPr lang="en-US" sz="1950" dirty="0"/>
        </a:p>
      </dgm:t>
    </dgm:pt>
    <dgm:pt modelId="{C30A8F03-E2DA-475D-97D0-9D2EADBB73AC}" type="parTrans" cxnId="{0E70E0D9-DF2F-4FAC-BEDF-A4ABADFACCBF}">
      <dgm:prSet/>
      <dgm:spPr/>
      <dgm:t>
        <a:bodyPr/>
        <a:lstStyle/>
        <a:p>
          <a:endParaRPr lang="en-US"/>
        </a:p>
      </dgm:t>
    </dgm:pt>
    <dgm:pt modelId="{E8F4517C-87B8-4787-8E9A-50064CA62BCA}" type="sibTrans" cxnId="{0E70E0D9-DF2F-4FAC-BEDF-A4ABADFACCBF}">
      <dgm:prSet/>
      <dgm:spPr/>
      <dgm:t>
        <a:bodyPr/>
        <a:lstStyle/>
        <a:p>
          <a:endParaRPr lang="en-US"/>
        </a:p>
      </dgm:t>
    </dgm:pt>
    <dgm:pt modelId="{4F07DF70-96A9-4C4D-95FD-B1AB183BFEBB}">
      <dgm:prSet phldrT="[Text]" custT="1"/>
      <dgm:spPr/>
      <dgm:t>
        <a:bodyPr/>
        <a:lstStyle/>
        <a:p>
          <a:pPr algn="ctr" rtl="1"/>
          <a:r>
            <a:rPr lang="ar-EG" sz="2400" b="1" dirty="0" smtClean="0"/>
            <a:t>  </a:t>
          </a:r>
          <a:r>
            <a:rPr lang="ar-EG" sz="2400" b="1" dirty="0" smtClean="0">
              <a:solidFill>
                <a:srgbClr val="FF0000"/>
              </a:solidFill>
            </a:rPr>
            <a:t>منهجية تبسيط إجراءات العمل( خطوات تبسيط الإجراءات العمل)</a:t>
          </a:r>
          <a:r>
            <a:rPr lang="ar-KW" sz="2400" b="1" dirty="0" smtClean="0">
              <a:solidFill>
                <a:srgbClr val="FF0000"/>
              </a:solidFill>
            </a:rPr>
            <a:t>:</a:t>
          </a:r>
          <a:r>
            <a:rPr lang="ar-EG" sz="2400" b="1" dirty="0" smtClean="0">
              <a:solidFill>
                <a:srgbClr val="FF0000"/>
              </a:solidFill>
            </a:rPr>
            <a:t>-</a:t>
          </a:r>
          <a:endParaRPr lang="en-US" sz="2400" b="1" dirty="0">
            <a:solidFill>
              <a:srgbClr val="FF0000"/>
            </a:solidFill>
          </a:endParaRPr>
        </a:p>
      </dgm:t>
    </dgm:pt>
    <dgm:pt modelId="{CD1DD605-75EE-4109-B7EB-949074411015}" type="sibTrans" cxnId="{918BD921-E203-49B7-80DE-1C253C9B451D}">
      <dgm:prSet/>
      <dgm:spPr/>
      <dgm:t>
        <a:bodyPr/>
        <a:lstStyle/>
        <a:p>
          <a:pPr algn="ctr"/>
          <a:endParaRPr lang="en-US"/>
        </a:p>
      </dgm:t>
    </dgm:pt>
    <dgm:pt modelId="{0FC89607-9246-4D7B-9B70-45A38C88C276}" type="parTrans" cxnId="{918BD921-E203-49B7-80DE-1C253C9B451D}">
      <dgm:prSet/>
      <dgm:spPr/>
      <dgm:t>
        <a:bodyPr/>
        <a:lstStyle/>
        <a:p>
          <a:pPr algn="ctr"/>
          <a:endParaRPr lang="en-US"/>
        </a:p>
      </dgm:t>
    </dgm:pt>
    <dgm:pt modelId="{EEC7BAEB-DF39-4093-AB45-449ACAB6C55C}" type="pres">
      <dgm:prSet presAssocID="{C042039B-3D69-4FB0-BC49-5B9166932438}" presName="hierChild1" presStyleCnt="0">
        <dgm:presLayoutVars>
          <dgm:chPref val="1"/>
          <dgm:dir/>
          <dgm:animOne val="branch"/>
          <dgm:animLvl val="lvl"/>
          <dgm:resizeHandles/>
        </dgm:presLayoutVars>
      </dgm:prSet>
      <dgm:spPr/>
      <dgm:t>
        <a:bodyPr/>
        <a:lstStyle/>
        <a:p>
          <a:endParaRPr lang="en-US"/>
        </a:p>
      </dgm:t>
    </dgm:pt>
    <dgm:pt modelId="{EF1D752F-2B57-4159-9240-91066B635745}" type="pres">
      <dgm:prSet presAssocID="{4F07DF70-96A9-4C4D-95FD-B1AB183BFEBB}" presName="hierRoot1" presStyleCnt="0"/>
      <dgm:spPr/>
    </dgm:pt>
    <dgm:pt modelId="{C30B13FE-F554-48B5-87C8-0A873B9255D0}" type="pres">
      <dgm:prSet presAssocID="{4F07DF70-96A9-4C4D-95FD-B1AB183BFEBB}" presName="composite" presStyleCnt="0"/>
      <dgm:spPr/>
    </dgm:pt>
    <dgm:pt modelId="{53CC92CA-9980-4F32-B11D-B513D2FE2740}" type="pres">
      <dgm:prSet presAssocID="{4F07DF70-96A9-4C4D-95FD-B1AB183BFEBB}" presName="background" presStyleLbl="node0" presStyleIdx="0" presStyleCnt="1"/>
      <dgm:spPr/>
    </dgm:pt>
    <dgm:pt modelId="{7CB71B8F-F983-40A9-8A89-F97685D6C4BF}" type="pres">
      <dgm:prSet presAssocID="{4F07DF70-96A9-4C4D-95FD-B1AB183BFEBB}" presName="text" presStyleLbl="fgAcc0" presStyleIdx="0" presStyleCnt="1" custScaleX="280522" custScaleY="87249" custLinFactNeighborX="-3505" custLinFactNeighborY="-826">
        <dgm:presLayoutVars>
          <dgm:chPref val="3"/>
        </dgm:presLayoutVars>
      </dgm:prSet>
      <dgm:spPr/>
      <dgm:t>
        <a:bodyPr/>
        <a:lstStyle/>
        <a:p>
          <a:endParaRPr lang="en-US"/>
        </a:p>
      </dgm:t>
    </dgm:pt>
    <dgm:pt modelId="{530B4F47-0E99-495C-AC39-AC8F29E1F331}" type="pres">
      <dgm:prSet presAssocID="{4F07DF70-96A9-4C4D-95FD-B1AB183BFEBB}" presName="hierChild2" presStyleCnt="0"/>
      <dgm:spPr/>
    </dgm:pt>
    <dgm:pt modelId="{0CC0BD5A-5953-4D85-B60A-68BB3EF0687A}" type="pres">
      <dgm:prSet presAssocID="{043B5B0E-65D7-4B8C-84E7-D225103B09D2}" presName="Name10" presStyleLbl="parChTrans1D2" presStyleIdx="0" presStyleCnt="4"/>
      <dgm:spPr/>
      <dgm:t>
        <a:bodyPr/>
        <a:lstStyle/>
        <a:p>
          <a:endParaRPr lang="en-US"/>
        </a:p>
      </dgm:t>
    </dgm:pt>
    <dgm:pt modelId="{9A1E3CAC-E9F2-4C07-A73D-1F8BEF5EF8BB}" type="pres">
      <dgm:prSet presAssocID="{5567F435-F30A-41F0-B7CF-B67A87DB3CA4}" presName="hierRoot2" presStyleCnt="0"/>
      <dgm:spPr/>
    </dgm:pt>
    <dgm:pt modelId="{C6BA4099-1DE4-43D1-8A48-138C7B368369}" type="pres">
      <dgm:prSet presAssocID="{5567F435-F30A-41F0-B7CF-B67A87DB3CA4}" presName="composite2" presStyleCnt="0"/>
      <dgm:spPr/>
    </dgm:pt>
    <dgm:pt modelId="{F63938A8-A2AD-4A99-9938-D291E3C92998}" type="pres">
      <dgm:prSet presAssocID="{5567F435-F30A-41F0-B7CF-B67A87DB3CA4}" presName="background2" presStyleLbl="node2" presStyleIdx="0" presStyleCnt="4"/>
      <dgm:spPr/>
    </dgm:pt>
    <dgm:pt modelId="{5F51F63E-7E98-42FA-8164-0F430807998C}" type="pres">
      <dgm:prSet presAssocID="{5567F435-F30A-41F0-B7CF-B67A87DB3CA4}" presName="text2" presStyleLbl="fgAcc2" presStyleIdx="0" presStyleCnt="4" custScaleX="127784" custScaleY="389437" custLinFactNeighborX="-6491" custLinFactNeighborY="-956">
        <dgm:presLayoutVars>
          <dgm:chPref val="3"/>
        </dgm:presLayoutVars>
      </dgm:prSet>
      <dgm:spPr/>
      <dgm:t>
        <a:bodyPr/>
        <a:lstStyle/>
        <a:p>
          <a:endParaRPr lang="en-US"/>
        </a:p>
      </dgm:t>
    </dgm:pt>
    <dgm:pt modelId="{2DBD76A1-97B5-4AE7-BA5A-CC4392965381}" type="pres">
      <dgm:prSet presAssocID="{5567F435-F30A-41F0-B7CF-B67A87DB3CA4}" presName="hierChild3" presStyleCnt="0"/>
      <dgm:spPr/>
    </dgm:pt>
    <dgm:pt modelId="{1BB1F7EB-07C4-40E7-8180-A0487B637CB5}" type="pres">
      <dgm:prSet presAssocID="{C30A8F03-E2DA-475D-97D0-9D2EADBB73AC}" presName="Name10" presStyleLbl="parChTrans1D2" presStyleIdx="1" presStyleCnt="4"/>
      <dgm:spPr/>
      <dgm:t>
        <a:bodyPr/>
        <a:lstStyle/>
        <a:p>
          <a:endParaRPr lang="en-US"/>
        </a:p>
      </dgm:t>
    </dgm:pt>
    <dgm:pt modelId="{2F2FE9B2-EA7D-4B57-A0E0-AFCDA7EA75B8}" type="pres">
      <dgm:prSet presAssocID="{B40F68B2-B83E-4892-AA80-FA5866AC15D7}" presName="hierRoot2" presStyleCnt="0"/>
      <dgm:spPr/>
    </dgm:pt>
    <dgm:pt modelId="{68C07E1E-75CE-45E6-9E41-9E2950EBE289}" type="pres">
      <dgm:prSet presAssocID="{B40F68B2-B83E-4892-AA80-FA5866AC15D7}" presName="composite2" presStyleCnt="0"/>
      <dgm:spPr/>
    </dgm:pt>
    <dgm:pt modelId="{46B56EA7-F97F-47A9-8DC6-8B8576082341}" type="pres">
      <dgm:prSet presAssocID="{B40F68B2-B83E-4892-AA80-FA5866AC15D7}" presName="background2" presStyleLbl="node2" presStyleIdx="1" presStyleCnt="4"/>
      <dgm:spPr/>
    </dgm:pt>
    <dgm:pt modelId="{E9C316E7-0809-4E3C-B84E-D84743EB3629}" type="pres">
      <dgm:prSet presAssocID="{B40F68B2-B83E-4892-AA80-FA5866AC15D7}" presName="text2" presStyleLbl="fgAcc2" presStyleIdx="1" presStyleCnt="4" custScaleX="119563" custScaleY="391120" custLinFactNeighborX="-4452" custLinFactNeighborY="486">
        <dgm:presLayoutVars>
          <dgm:chPref val="3"/>
        </dgm:presLayoutVars>
      </dgm:prSet>
      <dgm:spPr/>
      <dgm:t>
        <a:bodyPr/>
        <a:lstStyle/>
        <a:p>
          <a:endParaRPr lang="en-US"/>
        </a:p>
      </dgm:t>
    </dgm:pt>
    <dgm:pt modelId="{6A3C32B2-5F8F-4D74-BECA-BD8AC62D06B6}" type="pres">
      <dgm:prSet presAssocID="{B40F68B2-B83E-4892-AA80-FA5866AC15D7}" presName="hierChild3" presStyleCnt="0"/>
      <dgm:spPr/>
    </dgm:pt>
    <dgm:pt modelId="{7793D075-2A2C-4E24-B93D-064EFFD1DF09}" type="pres">
      <dgm:prSet presAssocID="{DC2F7CFD-0A52-4FCC-8818-776BF2A1A090}" presName="Name10" presStyleLbl="parChTrans1D2" presStyleIdx="2" presStyleCnt="4"/>
      <dgm:spPr/>
      <dgm:t>
        <a:bodyPr/>
        <a:lstStyle/>
        <a:p>
          <a:endParaRPr lang="en-US"/>
        </a:p>
      </dgm:t>
    </dgm:pt>
    <dgm:pt modelId="{FA5328E4-5EDF-476B-A2A6-6D267E484B57}" type="pres">
      <dgm:prSet presAssocID="{FE90EB1F-5D38-415D-89C8-40EF1C83F4A3}" presName="hierRoot2" presStyleCnt="0"/>
      <dgm:spPr/>
    </dgm:pt>
    <dgm:pt modelId="{12A2D63D-7727-4C35-AB42-2E912BE4C3C8}" type="pres">
      <dgm:prSet presAssocID="{FE90EB1F-5D38-415D-89C8-40EF1C83F4A3}" presName="composite2" presStyleCnt="0"/>
      <dgm:spPr/>
    </dgm:pt>
    <dgm:pt modelId="{057101A4-1065-4C07-82FA-D4057E416BAC}" type="pres">
      <dgm:prSet presAssocID="{FE90EB1F-5D38-415D-89C8-40EF1C83F4A3}" presName="background2" presStyleLbl="node2" presStyleIdx="2" presStyleCnt="4"/>
      <dgm:spPr/>
    </dgm:pt>
    <dgm:pt modelId="{44070782-D3AC-4866-9904-2482A6D7F83B}" type="pres">
      <dgm:prSet presAssocID="{FE90EB1F-5D38-415D-89C8-40EF1C83F4A3}" presName="text2" presStyleLbl="fgAcc2" presStyleIdx="2" presStyleCnt="4" custScaleX="123358" custScaleY="382366">
        <dgm:presLayoutVars>
          <dgm:chPref val="3"/>
        </dgm:presLayoutVars>
      </dgm:prSet>
      <dgm:spPr/>
      <dgm:t>
        <a:bodyPr/>
        <a:lstStyle/>
        <a:p>
          <a:endParaRPr lang="en-US"/>
        </a:p>
      </dgm:t>
    </dgm:pt>
    <dgm:pt modelId="{411AB619-EED7-4F30-BB83-30CB1332C7A3}" type="pres">
      <dgm:prSet presAssocID="{FE90EB1F-5D38-415D-89C8-40EF1C83F4A3}" presName="hierChild3" presStyleCnt="0"/>
      <dgm:spPr/>
    </dgm:pt>
    <dgm:pt modelId="{7D63FA37-0E22-469D-96E1-838AD928D9C9}" type="pres">
      <dgm:prSet presAssocID="{9A585452-FB7F-4680-9344-65BCC8096C14}" presName="Name10" presStyleLbl="parChTrans1D2" presStyleIdx="3" presStyleCnt="4"/>
      <dgm:spPr/>
      <dgm:t>
        <a:bodyPr/>
        <a:lstStyle/>
        <a:p>
          <a:endParaRPr lang="en-US"/>
        </a:p>
      </dgm:t>
    </dgm:pt>
    <dgm:pt modelId="{44C61B90-6860-4B6B-B6AB-4FDDFF9D3891}" type="pres">
      <dgm:prSet presAssocID="{02055825-16B7-46DE-83D2-F93A58837623}" presName="hierRoot2" presStyleCnt="0"/>
      <dgm:spPr/>
    </dgm:pt>
    <dgm:pt modelId="{B9D0FB00-1B78-470F-A9A1-AA75BF07E2F0}" type="pres">
      <dgm:prSet presAssocID="{02055825-16B7-46DE-83D2-F93A58837623}" presName="composite2" presStyleCnt="0"/>
      <dgm:spPr/>
    </dgm:pt>
    <dgm:pt modelId="{A514B97D-E5BB-4024-8B99-688EB1A4A6AE}" type="pres">
      <dgm:prSet presAssocID="{02055825-16B7-46DE-83D2-F93A58837623}" presName="background2" presStyleLbl="node2" presStyleIdx="3" presStyleCnt="4"/>
      <dgm:spPr/>
    </dgm:pt>
    <dgm:pt modelId="{F9FC3EC2-EF43-4670-BE4D-5E12843D32A2}" type="pres">
      <dgm:prSet presAssocID="{02055825-16B7-46DE-83D2-F93A58837623}" presName="text2" presStyleLbl="fgAcc2" presStyleIdx="3" presStyleCnt="4" custScaleX="115139" custScaleY="397847" custLinFactNeighborX="-835" custLinFactNeighborY="3819">
        <dgm:presLayoutVars>
          <dgm:chPref val="3"/>
        </dgm:presLayoutVars>
      </dgm:prSet>
      <dgm:spPr/>
      <dgm:t>
        <a:bodyPr/>
        <a:lstStyle/>
        <a:p>
          <a:endParaRPr lang="en-US"/>
        </a:p>
      </dgm:t>
    </dgm:pt>
    <dgm:pt modelId="{97FDCD1A-8DF6-4C2A-A4B9-FA222CAD6C0E}" type="pres">
      <dgm:prSet presAssocID="{02055825-16B7-46DE-83D2-F93A58837623}" presName="hierChild3" presStyleCnt="0"/>
      <dgm:spPr/>
    </dgm:pt>
  </dgm:ptLst>
  <dgm:cxnLst>
    <dgm:cxn modelId="{31EF97F5-2ED8-4C1B-9A04-E0379F1CC143}" type="presOf" srcId="{B40F68B2-B83E-4892-AA80-FA5866AC15D7}" destId="{E9C316E7-0809-4E3C-B84E-D84743EB3629}" srcOrd="0" destOrd="0" presId="urn:microsoft.com/office/officeart/2005/8/layout/hierarchy1"/>
    <dgm:cxn modelId="{B1A2F20C-F8D6-4B68-9A88-D7CBB0C8E154}" srcId="{4F07DF70-96A9-4C4D-95FD-B1AB183BFEBB}" destId="{FE90EB1F-5D38-415D-89C8-40EF1C83F4A3}" srcOrd="2" destOrd="0" parTransId="{DC2F7CFD-0A52-4FCC-8818-776BF2A1A090}" sibTransId="{63553697-CDEA-4512-BD0C-F2B36A6D0EC8}"/>
    <dgm:cxn modelId="{A129008B-0DA2-41A9-92DD-EA72F7B83F9F}" type="presOf" srcId="{5567F435-F30A-41F0-B7CF-B67A87DB3CA4}" destId="{5F51F63E-7E98-42FA-8164-0F430807998C}" srcOrd="0" destOrd="0" presId="urn:microsoft.com/office/officeart/2005/8/layout/hierarchy1"/>
    <dgm:cxn modelId="{918BD921-E203-49B7-80DE-1C253C9B451D}" srcId="{C042039B-3D69-4FB0-BC49-5B9166932438}" destId="{4F07DF70-96A9-4C4D-95FD-B1AB183BFEBB}" srcOrd="0" destOrd="0" parTransId="{0FC89607-9246-4D7B-9B70-45A38C88C276}" sibTransId="{CD1DD605-75EE-4109-B7EB-949074411015}"/>
    <dgm:cxn modelId="{EC9D65C0-E45F-45BC-BEBA-278ACA64BE00}" type="presOf" srcId="{FE90EB1F-5D38-415D-89C8-40EF1C83F4A3}" destId="{44070782-D3AC-4866-9904-2482A6D7F83B}" srcOrd="0" destOrd="0" presId="urn:microsoft.com/office/officeart/2005/8/layout/hierarchy1"/>
    <dgm:cxn modelId="{2277CB2E-9DF4-4318-AFB4-00B841F5515A}" type="presOf" srcId="{9A585452-FB7F-4680-9344-65BCC8096C14}" destId="{7D63FA37-0E22-469D-96E1-838AD928D9C9}" srcOrd="0" destOrd="0" presId="urn:microsoft.com/office/officeart/2005/8/layout/hierarchy1"/>
    <dgm:cxn modelId="{033CC31A-A341-4393-9585-0A132A43ACC5}" type="presOf" srcId="{043B5B0E-65D7-4B8C-84E7-D225103B09D2}" destId="{0CC0BD5A-5953-4D85-B60A-68BB3EF0687A}" srcOrd="0" destOrd="0" presId="urn:microsoft.com/office/officeart/2005/8/layout/hierarchy1"/>
    <dgm:cxn modelId="{74F059C1-C2F5-49A9-B4D6-A0F605ED244E}" type="presOf" srcId="{DC2F7CFD-0A52-4FCC-8818-776BF2A1A090}" destId="{7793D075-2A2C-4E24-B93D-064EFFD1DF09}" srcOrd="0" destOrd="0" presId="urn:microsoft.com/office/officeart/2005/8/layout/hierarchy1"/>
    <dgm:cxn modelId="{B09DCFCE-46CD-421E-A171-433B656D16C2}" type="presOf" srcId="{C042039B-3D69-4FB0-BC49-5B9166932438}" destId="{EEC7BAEB-DF39-4093-AB45-449ACAB6C55C}" srcOrd="0" destOrd="0" presId="urn:microsoft.com/office/officeart/2005/8/layout/hierarchy1"/>
    <dgm:cxn modelId="{DA4DEEA2-D5CD-4E7F-8185-150673B8D60E}" type="presOf" srcId="{4F07DF70-96A9-4C4D-95FD-B1AB183BFEBB}" destId="{7CB71B8F-F983-40A9-8A89-F97685D6C4BF}" srcOrd="0" destOrd="0" presId="urn:microsoft.com/office/officeart/2005/8/layout/hierarchy1"/>
    <dgm:cxn modelId="{9D01469A-0731-4BA5-8836-F0949CB745FA}" srcId="{4F07DF70-96A9-4C4D-95FD-B1AB183BFEBB}" destId="{5567F435-F30A-41F0-B7CF-B67A87DB3CA4}" srcOrd="0" destOrd="0" parTransId="{043B5B0E-65D7-4B8C-84E7-D225103B09D2}" sibTransId="{1D9FCD40-4D9A-4521-9039-AA5A27ABDAC2}"/>
    <dgm:cxn modelId="{8499E806-33B9-49DB-A136-32398E65671F}" type="presOf" srcId="{C30A8F03-E2DA-475D-97D0-9D2EADBB73AC}" destId="{1BB1F7EB-07C4-40E7-8180-A0487B637CB5}" srcOrd="0" destOrd="0" presId="urn:microsoft.com/office/officeart/2005/8/layout/hierarchy1"/>
    <dgm:cxn modelId="{58B5449A-E5C9-47ED-B629-B2F4170547B1}" type="presOf" srcId="{02055825-16B7-46DE-83D2-F93A58837623}" destId="{F9FC3EC2-EF43-4670-BE4D-5E12843D32A2}" srcOrd="0" destOrd="0" presId="urn:microsoft.com/office/officeart/2005/8/layout/hierarchy1"/>
    <dgm:cxn modelId="{0E70E0D9-DF2F-4FAC-BEDF-A4ABADFACCBF}" srcId="{4F07DF70-96A9-4C4D-95FD-B1AB183BFEBB}" destId="{B40F68B2-B83E-4892-AA80-FA5866AC15D7}" srcOrd="1" destOrd="0" parTransId="{C30A8F03-E2DA-475D-97D0-9D2EADBB73AC}" sibTransId="{E8F4517C-87B8-4787-8E9A-50064CA62BCA}"/>
    <dgm:cxn modelId="{F5D68204-A4C6-4B67-A75D-065F48934A19}" srcId="{4F07DF70-96A9-4C4D-95FD-B1AB183BFEBB}" destId="{02055825-16B7-46DE-83D2-F93A58837623}" srcOrd="3" destOrd="0" parTransId="{9A585452-FB7F-4680-9344-65BCC8096C14}" sibTransId="{169722F8-409E-4FC2-8A9D-DB0487C930BA}"/>
    <dgm:cxn modelId="{8C2A6C99-DA56-4795-99EC-B2F22AD331A6}" type="presParOf" srcId="{EEC7BAEB-DF39-4093-AB45-449ACAB6C55C}" destId="{EF1D752F-2B57-4159-9240-91066B635745}" srcOrd="0" destOrd="0" presId="urn:microsoft.com/office/officeart/2005/8/layout/hierarchy1"/>
    <dgm:cxn modelId="{083BD285-C107-4841-A6BC-48710DAA34AF}" type="presParOf" srcId="{EF1D752F-2B57-4159-9240-91066B635745}" destId="{C30B13FE-F554-48B5-87C8-0A873B9255D0}" srcOrd="0" destOrd="0" presId="urn:microsoft.com/office/officeart/2005/8/layout/hierarchy1"/>
    <dgm:cxn modelId="{AD4C27CC-AA4A-45B0-B5A9-080E11E35C05}" type="presParOf" srcId="{C30B13FE-F554-48B5-87C8-0A873B9255D0}" destId="{53CC92CA-9980-4F32-B11D-B513D2FE2740}" srcOrd="0" destOrd="0" presId="urn:microsoft.com/office/officeart/2005/8/layout/hierarchy1"/>
    <dgm:cxn modelId="{C3ECC668-FF8E-42FA-A3B4-3FAB98DEA1E2}" type="presParOf" srcId="{C30B13FE-F554-48B5-87C8-0A873B9255D0}" destId="{7CB71B8F-F983-40A9-8A89-F97685D6C4BF}" srcOrd="1" destOrd="0" presId="urn:microsoft.com/office/officeart/2005/8/layout/hierarchy1"/>
    <dgm:cxn modelId="{CB567C0B-AF1D-487E-AECE-57726849ECE7}" type="presParOf" srcId="{EF1D752F-2B57-4159-9240-91066B635745}" destId="{530B4F47-0E99-495C-AC39-AC8F29E1F331}" srcOrd="1" destOrd="0" presId="urn:microsoft.com/office/officeart/2005/8/layout/hierarchy1"/>
    <dgm:cxn modelId="{58B341E3-00C3-4C2F-AA71-2CD7FB9F8791}" type="presParOf" srcId="{530B4F47-0E99-495C-AC39-AC8F29E1F331}" destId="{0CC0BD5A-5953-4D85-B60A-68BB3EF0687A}" srcOrd="0" destOrd="0" presId="urn:microsoft.com/office/officeart/2005/8/layout/hierarchy1"/>
    <dgm:cxn modelId="{41846A7B-AB4F-4FAC-852D-A006AD5BF6B4}" type="presParOf" srcId="{530B4F47-0E99-495C-AC39-AC8F29E1F331}" destId="{9A1E3CAC-E9F2-4C07-A73D-1F8BEF5EF8BB}" srcOrd="1" destOrd="0" presId="urn:microsoft.com/office/officeart/2005/8/layout/hierarchy1"/>
    <dgm:cxn modelId="{CB9CF0C8-AD74-435F-BBF0-4A0C3A11997F}" type="presParOf" srcId="{9A1E3CAC-E9F2-4C07-A73D-1F8BEF5EF8BB}" destId="{C6BA4099-1DE4-43D1-8A48-138C7B368369}" srcOrd="0" destOrd="0" presId="urn:microsoft.com/office/officeart/2005/8/layout/hierarchy1"/>
    <dgm:cxn modelId="{B5E428F5-404E-43AA-A261-BD75F8C36387}" type="presParOf" srcId="{C6BA4099-1DE4-43D1-8A48-138C7B368369}" destId="{F63938A8-A2AD-4A99-9938-D291E3C92998}" srcOrd="0" destOrd="0" presId="urn:microsoft.com/office/officeart/2005/8/layout/hierarchy1"/>
    <dgm:cxn modelId="{D340B25F-AB29-4D81-9A1C-A03C18EA68CB}" type="presParOf" srcId="{C6BA4099-1DE4-43D1-8A48-138C7B368369}" destId="{5F51F63E-7E98-42FA-8164-0F430807998C}" srcOrd="1" destOrd="0" presId="urn:microsoft.com/office/officeart/2005/8/layout/hierarchy1"/>
    <dgm:cxn modelId="{DA0A77EE-471D-49B6-B0E7-A650EC124E30}" type="presParOf" srcId="{9A1E3CAC-E9F2-4C07-A73D-1F8BEF5EF8BB}" destId="{2DBD76A1-97B5-4AE7-BA5A-CC4392965381}" srcOrd="1" destOrd="0" presId="urn:microsoft.com/office/officeart/2005/8/layout/hierarchy1"/>
    <dgm:cxn modelId="{772E75B7-A1A7-4721-B8A7-4600FA8A41AF}" type="presParOf" srcId="{530B4F47-0E99-495C-AC39-AC8F29E1F331}" destId="{1BB1F7EB-07C4-40E7-8180-A0487B637CB5}" srcOrd="2" destOrd="0" presId="urn:microsoft.com/office/officeart/2005/8/layout/hierarchy1"/>
    <dgm:cxn modelId="{2F301D7B-CE8A-4723-B087-A259E7E7C538}" type="presParOf" srcId="{530B4F47-0E99-495C-AC39-AC8F29E1F331}" destId="{2F2FE9B2-EA7D-4B57-A0E0-AFCDA7EA75B8}" srcOrd="3" destOrd="0" presId="urn:microsoft.com/office/officeart/2005/8/layout/hierarchy1"/>
    <dgm:cxn modelId="{A809FDC4-C425-4D6B-B31F-375DB570A585}" type="presParOf" srcId="{2F2FE9B2-EA7D-4B57-A0E0-AFCDA7EA75B8}" destId="{68C07E1E-75CE-45E6-9E41-9E2950EBE289}" srcOrd="0" destOrd="0" presId="urn:microsoft.com/office/officeart/2005/8/layout/hierarchy1"/>
    <dgm:cxn modelId="{08D89B49-0E86-4A63-9C53-FF253A501099}" type="presParOf" srcId="{68C07E1E-75CE-45E6-9E41-9E2950EBE289}" destId="{46B56EA7-F97F-47A9-8DC6-8B8576082341}" srcOrd="0" destOrd="0" presId="urn:microsoft.com/office/officeart/2005/8/layout/hierarchy1"/>
    <dgm:cxn modelId="{33EDBA06-43FE-48F6-9F6B-6267D3ACBD45}" type="presParOf" srcId="{68C07E1E-75CE-45E6-9E41-9E2950EBE289}" destId="{E9C316E7-0809-4E3C-B84E-D84743EB3629}" srcOrd="1" destOrd="0" presId="urn:microsoft.com/office/officeart/2005/8/layout/hierarchy1"/>
    <dgm:cxn modelId="{03B749A0-A97B-4789-98CB-EEDC84312EBF}" type="presParOf" srcId="{2F2FE9B2-EA7D-4B57-A0E0-AFCDA7EA75B8}" destId="{6A3C32B2-5F8F-4D74-BECA-BD8AC62D06B6}" srcOrd="1" destOrd="0" presId="urn:microsoft.com/office/officeart/2005/8/layout/hierarchy1"/>
    <dgm:cxn modelId="{EA33C422-11A2-4A81-90C6-7F8DCA8D37C1}" type="presParOf" srcId="{530B4F47-0E99-495C-AC39-AC8F29E1F331}" destId="{7793D075-2A2C-4E24-B93D-064EFFD1DF09}" srcOrd="4" destOrd="0" presId="urn:microsoft.com/office/officeart/2005/8/layout/hierarchy1"/>
    <dgm:cxn modelId="{648C927C-1DB0-4532-A4E3-52FDFAB0CE16}" type="presParOf" srcId="{530B4F47-0E99-495C-AC39-AC8F29E1F331}" destId="{FA5328E4-5EDF-476B-A2A6-6D267E484B57}" srcOrd="5" destOrd="0" presId="urn:microsoft.com/office/officeart/2005/8/layout/hierarchy1"/>
    <dgm:cxn modelId="{86B9AD54-8092-4454-9685-6C5BD1DDF718}" type="presParOf" srcId="{FA5328E4-5EDF-476B-A2A6-6D267E484B57}" destId="{12A2D63D-7727-4C35-AB42-2E912BE4C3C8}" srcOrd="0" destOrd="0" presId="urn:microsoft.com/office/officeart/2005/8/layout/hierarchy1"/>
    <dgm:cxn modelId="{2EA458D0-7512-455D-AC3C-E0D9076C061D}" type="presParOf" srcId="{12A2D63D-7727-4C35-AB42-2E912BE4C3C8}" destId="{057101A4-1065-4C07-82FA-D4057E416BAC}" srcOrd="0" destOrd="0" presId="urn:microsoft.com/office/officeart/2005/8/layout/hierarchy1"/>
    <dgm:cxn modelId="{40904D99-4498-4E10-B3E9-312892B65BCF}" type="presParOf" srcId="{12A2D63D-7727-4C35-AB42-2E912BE4C3C8}" destId="{44070782-D3AC-4866-9904-2482A6D7F83B}" srcOrd="1" destOrd="0" presId="urn:microsoft.com/office/officeart/2005/8/layout/hierarchy1"/>
    <dgm:cxn modelId="{5A1278F0-A9C5-46FA-81D3-D233D34938C0}" type="presParOf" srcId="{FA5328E4-5EDF-476B-A2A6-6D267E484B57}" destId="{411AB619-EED7-4F30-BB83-30CB1332C7A3}" srcOrd="1" destOrd="0" presId="urn:microsoft.com/office/officeart/2005/8/layout/hierarchy1"/>
    <dgm:cxn modelId="{ABE518F3-08EE-4250-BBA2-8E59176AA89C}" type="presParOf" srcId="{530B4F47-0E99-495C-AC39-AC8F29E1F331}" destId="{7D63FA37-0E22-469D-96E1-838AD928D9C9}" srcOrd="6" destOrd="0" presId="urn:microsoft.com/office/officeart/2005/8/layout/hierarchy1"/>
    <dgm:cxn modelId="{B97E9EC6-6F82-4C36-AE8E-23FE83EA1EFB}" type="presParOf" srcId="{530B4F47-0E99-495C-AC39-AC8F29E1F331}" destId="{44C61B90-6860-4B6B-B6AB-4FDDFF9D3891}" srcOrd="7" destOrd="0" presId="urn:microsoft.com/office/officeart/2005/8/layout/hierarchy1"/>
    <dgm:cxn modelId="{B7EA8FB1-468F-4EFA-A8A1-AD2241E1A084}" type="presParOf" srcId="{44C61B90-6860-4B6B-B6AB-4FDDFF9D3891}" destId="{B9D0FB00-1B78-470F-A9A1-AA75BF07E2F0}" srcOrd="0" destOrd="0" presId="urn:microsoft.com/office/officeart/2005/8/layout/hierarchy1"/>
    <dgm:cxn modelId="{7BDC60D9-7D64-4949-AD9C-CBFAE80A67FD}" type="presParOf" srcId="{B9D0FB00-1B78-470F-A9A1-AA75BF07E2F0}" destId="{A514B97D-E5BB-4024-8B99-688EB1A4A6AE}" srcOrd="0" destOrd="0" presId="urn:microsoft.com/office/officeart/2005/8/layout/hierarchy1"/>
    <dgm:cxn modelId="{C2EA27D7-4508-4FDD-BDC4-0A55E24ED3AE}" type="presParOf" srcId="{B9D0FB00-1B78-470F-A9A1-AA75BF07E2F0}" destId="{F9FC3EC2-EF43-4670-BE4D-5E12843D32A2}" srcOrd="1" destOrd="0" presId="urn:microsoft.com/office/officeart/2005/8/layout/hierarchy1"/>
    <dgm:cxn modelId="{A3DA5CA5-FC8E-468B-8FDF-49A6910A2727}" type="presParOf" srcId="{44C61B90-6860-4B6B-B6AB-4FDDFF9D3891}" destId="{97FDCD1A-8DF6-4C2A-A4B9-FA222CAD6C0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42039B-3D69-4FB0-BC49-5B9166932438}"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n-US"/>
        </a:p>
      </dgm:t>
    </dgm:pt>
    <dgm:pt modelId="{02055825-16B7-46DE-83D2-F93A58837623}">
      <dgm:prSet phldrT="[Text]" custT="1"/>
      <dgm:spPr/>
      <dgm:t>
        <a:bodyPr/>
        <a:lstStyle/>
        <a:p>
          <a:pPr algn="ctr"/>
          <a:endParaRPr lang="en-US" sz="2000" b="1" dirty="0" smtClean="0"/>
        </a:p>
        <a:p>
          <a:pPr algn="ctr"/>
          <a:r>
            <a:rPr lang="ar-KW" sz="1600" b="1" dirty="0" smtClean="0"/>
            <a:t>8-</a:t>
          </a:r>
          <a:r>
            <a:rPr lang="ar-EG" sz="1800" dirty="0" smtClean="0"/>
            <a:t>دراسة النماذج والسجلات اليدوية والالية المستخدمة في انجاز الخدمة قيد الدراسة, فمن الممكن ان تعود عملية التعقيد الي عدم مناسبة هذه السجلات او النماذج, اوانه تم اعدادها وتصميمها منذسنوات طوي</a:t>
          </a:r>
          <a:r>
            <a:rPr lang="ar-KW" sz="1800" dirty="0" smtClean="0"/>
            <a:t>ل</a:t>
          </a:r>
          <a:r>
            <a:rPr lang="ar-EG" sz="1800" dirty="0" smtClean="0"/>
            <a:t>ة</a:t>
          </a:r>
          <a:endParaRPr lang="en-US" sz="1600" b="1" dirty="0"/>
        </a:p>
      </dgm:t>
    </dgm:pt>
    <dgm:pt modelId="{9A585452-FB7F-4680-9344-65BCC8096C14}" type="parTrans" cxnId="{F5D68204-A4C6-4B67-A75D-065F48934A19}">
      <dgm:prSet/>
      <dgm:spPr/>
      <dgm:t>
        <a:bodyPr/>
        <a:lstStyle/>
        <a:p>
          <a:pPr algn="ctr"/>
          <a:endParaRPr lang="en-US"/>
        </a:p>
      </dgm:t>
    </dgm:pt>
    <dgm:pt modelId="{169722F8-409E-4FC2-8A9D-DB0487C930BA}" type="sibTrans" cxnId="{F5D68204-A4C6-4B67-A75D-065F48934A19}">
      <dgm:prSet/>
      <dgm:spPr/>
      <dgm:t>
        <a:bodyPr/>
        <a:lstStyle/>
        <a:p>
          <a:pPr algn="ctr"/>
          <a:endParaRPr lang="en-US"/>
        </a:p>
      </dgm:t>
    </dgm:pt>
    <dgm:pt modelId="{FE90EB1F-5D38-415D-89C8-40EF1C83F4A3}">
      <dgm:prSet phldrT="[Text]" custT="1"/>
      <dgm:spPr/>
      <dgm:t>
        <a:bodyPr/>
        <a:lstStyle/>
        <a:p>
          <a:pPr algn="ctr"/>
          <a:r>
            <a:rPr lang="ar-KW" sz="2000" dirty="0" smtClean="0"/>
            <a:t>9-</a:t>
          </a:r>
          <a:r>
            <a:rPr lang="ar-EG" sz="2000" dirty="0" smtClean="0"/>
            <a:t>دراسة الاماكن التي تؤدي من خلالها الخدمات, للتاكد من مناسبة هذه الاماكن لطبيعة العمل واعداد المراجعين ونوعياتهم, والفترات الزمنية التي يقضونها في هذه الاماكن. </a:t>
          </a:r>
          <a:endParaRPr lang="en-US" sz="2000" dirty="0"/>
        </a:p>
      </dgm:t>
    </dgm:pt>
    <dgm:pt modelId="{DC2F7CFD-0A52-4FCC-8818-776BF2A1A090}" type="parTrans" cxnId="{B1A2F20C-F8D6-4B68-9A88-D7CBB0C8E154}">
      <dgm:prSet/>
      <dgm:spPr/>
      <dgm:t>
        <a:bodyPr/>
        <a:lstStyle/>
        <a:p>
          <a:endParaRPr lang="en-US"/>
        </a:p>
      </dgm:t>
    </dgm:pt>
    <dgm:pt modelId="{63553697-CDEA-4512-BD0C-F2B36A6D0EC8}" type="sibTrans" cxnId="{B1A2F20C-F8D6-4B68-9A88-D7CBB0C8E154}">
      <dgm:prSet/>
      <dgm:spPr/>
      <dgm:t>
        <a:bodyPr/>
        <a:lstStyle/>
        <a:p>
          <a:endParaRPr lang="en-US"/>
        </a:p>
      </dgm:t>
    </dgm:pt>
    <dgm:pt modelId="{B40F68B2-B83E-4892-AA80-FA5866AC15D7}">
      <dgm:prSet phldrT="[Text]" custT="1"/>
      <dgm:spPr/>
      <dgm:t>
        <a:bodyPr/>
        <a:lstStyle/>
        <a:p>
          <a:pPr algn="ctr">
            <a:spcAft>
              <a:spcPts val="0"/>
            </a:spcAft>
          </a:pPr>
          <a:r>
            <a:rPr lang="ar-KW" sz="1950" dirty="0" smtClean="0"/>
            <a:t>10- </a:t>
          </a:r>
          <a:r>
            <a:rPr lang="ar-EG" sz="1950" dirty="0" smtClean="0"/>
            <a:t>دراسة الاعمال والواجبات للوظائف الموكلة للموظفين المشاركين في انجاز الخدمة والتعرف عليها, ويفضل هنا ان نقوم بدراسة هذه الواجبات والاوقات اللازمه لانجاز كل واجب, لتكون لدي الباحث صورة جيدة عن هذه الامور. </a:t>
          </a:r>
          <a:endParaRPr lang="en-US" sz="1950" dirty="0"/>
        </a:p>
      </dgm:t>
    </dgm:pt>
    <dgm:pt modelId="{C30A8F03-E2DA-475D-97D0-9D2EADBB73AC}" type="parTrans" cxnId="{0E70E0D9-DF2F-4FAC-BEDF-A4ABADFACCBF}">
      <dgm:prSet/>
      <dgm:spPr/>
      <dgm:t>
        <a:bodyPr/>
        <a:lstStyle/>
        <a:p>
          <a:endParaRPr lang="en-US"/>
        </a:p>
      </dgm:t>
    </dgm:pt>
    <dgm:pt modelId="{E8F4517C-87B8-4787-8E9A-50064CA62BCA}" type="sibTrans" cxnId="{0E70E0D9-DF2F-4FAC-BEDF-A4ABADFACCBF}">
      <dgm:prSet/>
      <dgm:spPr/>
      <dgm:t>
        <a:bodyPr/>
        <a:lstStyle/>
        <a:p>
          <a:endParaRPr lang="en-US"/>
        </a:p>
      </dgm:t>
    </dgm:pt>
    <dgm:pt modelId="{4F07DF70-96A9-4C4D-95FD-B1AB183BFEBB}">
      <dgm:prSet phldrT="[Text]" custT="1"/>
      <dgm:spPr/>
      <dgm:t>
        <a:bodyPr/>
        <a:lstStyle/>
        <a:p>
          <a:pPr algn="ctr" rtl="1"/>
          <a:r>
            <a:rPr lang="ar-EG" sz="2400" b="1" smtClean="0"/>
            <a:t>  </a:t>
          </a:r>
          <a:r>
            <a:rPr lang="ar-EG" sz="2400" b="1" smtClean="0">
              <a:solidFill>
                <a:srgbClr val="FF0000"/>
              </a:solidFill>
            </a:rPr>
            <a:t>منهجية تبسيط إجراءات العمل( خطوات تبسيط الإجراءات العمل)</a:t>
          </a:r>
          <a:r>
            <a:rPr lang="ar-KW" sz="2400" b="1" smtClean="0">
              <a:solidFill>
                <a:srgbClr val="FF0000"/>
              </a:solidFill>
            </a:rPr>
            <a:t>:</a:t>
          </a:r>
          <a:r>
            <a:rPr lang="ar-EG" sz="2400" b="1" smtClean="0">
              <a:solidFill>
                <a:srgbClr val="FF0000"/>
              </a:solidFill>
            </a:rPr>
            <a:t>-</a:t>
          </a:r>
          <a:endParaRPr lang="en-US" sz="2400" b="1" dirty="0">
            <a:solidFill>
              <a:srgbClr val="FF0000"/>
            </a:solidFill>
          </a:endParaRPr>
        </a:p>
      </dgm:t>
    </dgm:pt>
    <dgm:pt modelId="{CD1DD605-75EE-4109-B7EB-949074411015}" type="sibTrans" cxnId="{918BD921-E203-49B7-80DE-1C253C9B451D}">
      <dgm:prSet/>
      <dgm:spPr/>
      <dgm:t>
        <a:bodyPr/>
        <a:lstStyle/>
        <a:p>
          <a:pPr algn="ctr"/>
          <a:endParaRPr lang="en-US"/>
        </a:p>
      </dgm:t>
    </dgm:pt>
    <dgm:pt modelId="{0FC89607-9246-4D7B-9B70-45A38C88C276}" type="parTrans" cxnId="{918BD921-E203-49B7-80DE-1C253C9B451D}">
      <dgm:prSet/>
      <dgm:spPr/>
      <dgm:t>
        <a:bodyPr/>
        <a:lstStyle/>
        <a:p>
          <a:pPr algn="ctr"/>
          <a:endParaRPr lang="en-US"/>
        </a:p>
      </dgm:t>
    </dgm:pt>
    <dgm:pt modelId="{EEC7BAEB-DF39-4093-AB45-449ACAB6C55C}" type="pres">
      <dgm:prSet presAssocID="{C042039B-3D69-4FB0-BC49-5B9166932438}" presName="hierChild1" presStyleCnt="0">
        <dgm:presLayoutVars>
          <dgm:chPref val="1"/>
          <dgm:dir/>
          <dgm:animOne val="branch"/>
          <dgm:animLvl val="lvl"/>
          <dgm:resizeHandles/>
        </dgm:presLayoutVars>
      </dgm:prSet>
      <dgm:spPr/>
      <dgm:t>
        <a:bodyPr/>
        <a:lstStyle/>
        <a:p>
          <a:endParaRPr lang="en-US"/>
        </a:p>
      </dgm:t>
    </dgm:pt>
    <dgm:pt modelId="{EF1D752F-2B57-4159-9240-91066B635745}" type="pres">
      <dgm:prSet presAssocID="{4F07DF70-96A9-4C4D-95FD-B1AB183BFEBB}" presName="hierRoot1" presStyleCnt="0"/>
      <dgm:spPr/>
    </dgm:pt>
    <dgm:pt modelId="{C30B13FE-F554-48B5-87C8-0A873B9255D0}" type="pres">
      <dgm:prSet presAssocID="{4F07DF70-96A9-4C4D-95FD-B1AB183BFEBB}" presName="composite" presStyleCnt="0"/>
      <dgm:spPr/>
    </dgm:pt>
    <dgm:pt modelId="{53CC92CA-9980-4F32-B11D-B513D2FE2740}" type="pres">
      <dgm:prSet presAssocID="{4F07DF70-96A9-4C4D-95FD-B1AB183BFEBB}" presName="background" presStyleLbl="node0" presStyleIdx="0" presStyleCnt="1"/>
      <dgm:spPr/>
    </dgm:pt>
    <dgm:pt modelId="{7CB71B8F-F983-40A9-8A89-F97685D6C4BF}" type="pres">
      <dgm:prSet presAssocID="{4F07DF70-96A9-4C4D-95FD-B1AB183BFEBB}" presName="text" presStyleLbl="fgAcc0" presStyleIdx="0" presStyleCnt="1" custScaleX="280522" custScaleY="87249" custLinFactNeighborX="-3505" custLinFactNeighborY="-826">
        <dgm:presLayoutVars>
          <dgm:chPref val="3"/>
        </dgm:presLayoutVars>
      </dgm:prSet>
      <dgm:spPr/>
      <dgm:t>
        <a:bodyPr/>
        <a:lstStyle/>
        <a:p>
          <a:endParaRPr lang="en-US"/>
        </a:p>
      </dgm:t>
    </dgm:pt>
    <dgm:pt modelId="{530B4F47-0E99-495C-AC39-AC8F29E1F331}" type="pres">
      <dgm:prSet presAssocID="{4F07DF70-96A9-4C4D-95FD-B1AB183BFEBB}" presName="hierChild2" presStyleCnt="0"/>
      <dgm:spPr/>
    </dgm:pt>
    <dgm:pt modelId="{1BB1F7EB-07C4-40E7-8180-A0487B637CB5}" type="pres">
      <dgm:prSet presAssocID="{C30A8F03-E2DA-475D-97D0-9D2EADBB73AC}" presName="Name10" presStyleLbl="parChTrans1D2" presStyleIdx="0" presStyleCnt="3"/>
      <dgm:spPr/>
      <dgm:t>
        <a:bodyPr/>
        <a:lstStyle/>
        <a:p>
          <a:endParaRPr lang="en-US"/>
        </a:p>
      </dgm:t>
    </dgm:pt>
    <dgm:pt modelId="{2F2FE9B2-EA7D-4B57-A0E0-AFCDA7EA75B8}" type="pres">
      <dgm:prSet presAssocID="{B40F68B2-B83E-4892-AA80-FA5866AC15D7}" presName="hierRoot2" presStyleCnt="0"/>
      <dgm:spPr/>
    </dgm:pt>
    <dgm:pt modelId="{68C07E1E-75CE-45E6-9E41-9E2950EBE289}" type="pres">
      <dgm:prSet presAssocID="{B40F68B2-B83E-4892-AA80-FA5866AC15D7}" presName="composite2" presStyleCnt="0"/>
      <dgm:spPr/>
    </dgm:pt>
    <dgm:pt modelId="{46B56EA7-F97F-47A9-8DC6-8B8576082341}" type="pres">
      <dgm:prSet presAssocID="{B40F68B2-B83E-4892-AA80-FA5866AC15D7}" presName="background2" presStyleLbl="node2" presStyleIdx="0" presStyleCnt="3"/>
      <dgm:spPr/>
    </dgm:pt>
    <dgm:pt modelId="{E9C316E7-0809-4E3C-B84E-D84743EB3629}" type="pres">
      <dgm:prSet presAssocID="{B40F68B2-B83E-4892-AA80-FA5866AC15D7}" presName="text2" presStyleLbl="fgAcc2" presStyleIdx="0" presStyleCnt="3" custScaleX="119563" custScaleY="391120" custLinFactNeighborX="-4452" custLinFactNeighborY="486">
        <dgm:presLayoutVars>
          <dgm:chPref val="3"/>
        </dgm:presLayoutVars>
      </dgm:prSet>
      <dgm:spPr/>
      <dgm:t>
        <a:bodyPr/>
        <a:lstStyle/>
        <a:p>
          <a:endParaRPr lang="en-US"/>
        </a:p>
      </dgm:t>
    </dgm:pt>
    <dgm:pt modelId="{6A3C32B2-5F8F-4D74-BECA-BD8AC62D06B6}" type="pres">
      <dgm:prSet presAssocID="{B40F68B2-B83E-4892-AA80-FA5866AC15D7}" presName="hierChild3" presStyleCnt="0"/>
      <dgm:spPr/>
    </dgm:pt>
    <dgm:pt modelId="{7793D075-2A2C-4E24-B93D-064EFFD1DF09}" type="pres">
      <dgm:prSet presAssocID="{DC2F7CFD-0A52-4FCC-8818-776BF2A1A090}" presName="Name10" presStyleLbl="parChTrans1D2" presStyleIdx="1" presStyleCnt="3"/>
      <dgm:spPr/>
      <dgm:t>
        <a:bodyPr/>
        <a:lstStyle/>
        <a:p>
          <a:endParaRPr lang="en-US"/>
        </a:p>
      </dgm:t>
    </dgm:pt>
    <dgm:pt modelId="{FA5328E4-5EDF-476B-A2A6-6D267E484B57}" type="pres">
      <dgm:prSet presAssocID="{FE90EB1F-5D38-415D-89C8-40EF1C83F4A3}" presName="hierRoot2" presStyleCnt="0"/>
      <dgm:spPr/>
    </dgm:pt>
    <dgm:pt modelId="{12A2D63D-7727-4C35-AB42-2E912BE4C3C8}" type="pres">
      <dgm:prSet presAssocID="{FE90EB1F-5D38-415D-89C8-40EF1C83F4A3}" presName="composite2" presStyleCnt="0"/>
      <dgm:spPr/>
    </dgm:pt>
    <dgm:pt modelId="{057101A4-1065-4C07-82FA-D4057E416BAC}" type="pres">
      <dgm:prSet presAssocID="{FE90EB1F-5D38-415D-89C8-40EF1C83F4A3}" presName="background2" presStyleLbl="node2" presStyleIdx="1" presStyleCnt="3"/>
      <dgm:spPr/>
    </dgm:pt>
    <dgm:pt modelId="{44070782-D3AC-4866-9904-2482A6D7F83B}" type="pres">
      <dgm:prSet presAssocID="{FE90EB1F-5D38-415D-89C8-40EF1C83F4A3}" presName="text2" presStyleLbl="fgAcc2" presStyleIdx="1" presStyleCnt="3" custScaleX="123358" custScaleY="382366">
        <dgm:presLayoutVars>
          <dgm:chPref val="3"/>
        </dgm:presLayoutVars>
      </dgm:prSet>
      <dgm:spPr/>
      <dgm:t>
        <a:bodyPr/>
        <a:lstStyle/>
        <a:p>
          <a:endParaRPr lang="en-US"/>
        </a:p>
      </dgm:t>
    </dgm:pt>
    <dgm:pt modelId="{411AB619-EED7-4F30-BB83-30CB1332C7A3}" type="pres">
      <dgm:prSet presAssocID="{FE90EB1F-5D38-415D-89C8-40EF1C83F4A3}" presName="hierChild3" presStyleCnt="0"/>
      <dgm:spPr/>
    </dgm:pt>
    <dgm:pt modelId="{7D63FA37-0E22-469D-96E1-838AD928D9C9}" type="pres">
      <dgm:prSet presAssocID="{9A585452-FB7F-4680-9344-65BCC8096C14}" presName="Name10" presStyleLbl="parChTrans1D2" presStyleIdx="2" presStyleCnt="3"/>
      <dgm:spPr/>
      <dgm:t>
        <a:bodyPr/>
        <a:lstStyle/>
        <a:p>
          <a:endParaRPr lang="en-US"/>
        </a:p>
      </dgm:t>
    </dgm:pt>
    <dgm:pt modelId="{44C61B90-6860-4B6B-B6AB-4FDDFF9D3891}" type="pres">
      <dgm:prSet presAssocID="{02055825-16B7-46DE-83D2-F93A58837623}" presName="hierRoot2" presStyleCnt="0"/>
      <dgm:spPr/>
    </dgm:pt>
    <dgm:pt modelId="{B9D0FB00-1B78-470F-A9A1-AA75BF07E2F0}" type="pres">
      <dgm:prSet presAssocID="{02055825-16B7-46DE-83D2-F93A58837623}" presName="composite2" presStyleCnt="0"/>
      <dgm:spPr/>
    </dgm:pt>
    <dgm:pt modelId="{A514B97D-E5BB-4024-8B99-688EB1A4A6AE}" type="pres">
      <dgm:prSet presAssocID="{02055825-16B7-46DE-83D2-F93A58837623}" presName="background2" presStyleLbl="node2" presStyleIdx="2" presStyleCnt="3"/>
      <dgm:spPr/>
    </dgm:pt>
    <dgm:pt modelId="{F9FC3EC2-EF43-4670-BE4D-5E12843D32A2}" type="pres">
      <dgm:prSet presAssocID="{02055825-16B7-46DE-83D2-F93A58837623}" presName="text2" presStyleLbl="fgAcc2" presStyleIdx="2" presStyleCnt="3" custScaleX="115139" custScaleY="397847" custLinFactNeighborX="-835" custLinFactNeighborY="3819">
        <dgm:presLayoutVars>
          <dgm:chPref val="3"/>
        </dgm:presLayoutVars>
      </dgm:prSet>
      <dgm:spPr/>
      <dgm:t>
        <a:bodyPr/>
        <a:lstStyle/>
        <a:p>
          <a:endParaRPr lang="en-US"/>
        </a:p>
      </dgm:t>
    </dgm:pt>
    <dgm:pt modelId="{97FDCD1A-8DF6-4C2A-A4B9-FA222CAD6C0E}" type="pres">
      <dgm:prSet presAssocID="{02055825-16B7-46DE-83D2-F93A58837623}" presName="hierChild3" presStyleCnt="0"/>
      <dgm:spPr/>
    </dgm:pt>
  </dgm:ptLst>
  <dgm:cxnLst>
    <dgm:cxn modelId="{C6D74C5F-06EE-4502-AEDE-958B192CE1D3}" type="presOf" srcId="{4F07DF70-96A9-4C4D-95FD-B1AB183BFEBB}" destId="{7CB71B8F-F983-40A9-8A89-F97685D6C4BF}" srcOrd="0" destOrd="0" presId="urn:microsoft.com/office/officeart/2005/8/layout/hierarchy1"/>
    <dgm:cxn modelId="{68D6EC20-F070-45E3-8E86-DAD2FFFD4FA3}" type="presOf" srcId="{DC2F7CFD-0A52-4FCC-8818-776BF2A1A090}" destId="{7793D075-2A2C-4E24-B93D-064EFFD1DF09}" srcOrd="0" destOrd="0" presId="urn:microsoft.com/office/officeart/2005/8/layout/hierarchy1"/>
    <dgm:cxn modelId="{B1A2F20C-F8D6-4B68-9A88-D7CBB0C8E154}" srcId="{4F07DF70-96A9-4C4D-95FD-B1AB183BFEBB}" destId="{FE90EB1F-5D38-415D-89C8-40EF1C83F4A3}" srcOrd="1" destOrd="0" parTransId="{DC2F7CFD-0A52-4FCC-8818-776BF2A1A090}" sibTransId="{63553697-CDEA-4512-BD0C-F2B36A6D0EC8}"/>
    <dgm:cxn modelId="{F5D68204-A4C6-4B67-A75D-065F48934A19}" srcId="{4F07DF70-96A9-4C4D-95FD-B1AB183BFEBB}" destId="{02055825-16B7-46DE-83D2-F93A58837623}" srcOrd="2" destOrd="0" parTransId="{9A585452-FB7F-4680-9344-65BCC8096C14}" sibTransId="{169722F8-409E-4FC2-8A9D-DB0487C930BA}"/>
    <dgm:cxn modelId="{7DB3B2AD-59BC-46CD-AFF3-0CED774B60A6}" type="presOf" srcId="{9A585452-FB7F-4680-9344-65BCC8096C14}" destId="{7D63FA37-0E22-469D-96E1-838AD928D9C9}" srcOrd="0" destOrd="0" presId="urn:microsoft.com/office/officeart/2005/8/layout/hierarchy1"/>
    <dgm:cxn modelId="{7B73DCFD-B5A5-47B3-9786-81026D4FCFFF}" type="presOf" srcId="{02055825-16B7-46DE-83D2-F93A58837623}" destId="{F9FC3EC2-EF43-4670-BE4D-5E12843D32A2}" srcOrd="0" destOrd="0" presId="urn:microsoft.com/office/officeart/2005/8/layout/hierarchy1"/>
    <dgm:cxn modelId="{0E70E0D9-DF2F-4FAC-BEDF-A4ABADFACCBF}" srcId="{4F07DF70-96A9-4C4D-95FD-B1AB183BFEBB}" destId="{B40F68B2-B83E-4892-AA80-FA5866AC15D7}" srcOrd="0" destOrd="0" parTransId="{C30A8F03-E2DA-475D-97D0-9D2EADBB73AC}" sibTransId="{E8F4517C-87B8-4787-8E9A-50064CA62BCA}"/>
    <dgm:cxn modelId="{79E73FC1-471F-4A19-A3EB-C0E47534529B}" type="presOf" srcId="{C042039B-3D69-4FB0-BC49-5B9166932438}" destId="{EEC7BAEB-DF39-4093-AB45-449ACAB6C55C}" srcOrd="0" destOrd="0" presId="urn:microsoft.com/office/officeart/2005/8/layout/hierarchy1"/>
    <dgm:cxn modelId="{CEF3C722-967A-4B1B-8A28-2A1355242691}" type="presOf" srcId="{FE90EB1F-5D38-415D-89C8-40EF1C83F4A3}" destId="{44070782-D3AC-4866-9904-2482A6D7F83B}" srcOrd="0" destOrd="0" presId="urn:microsoft.com/office/officeart/2005/8/layout/hierarchy1"/>
    <dgm:cxn modelId="{918BD921-E203-49B7-80DE-1C253C9B451D}" srcId="{C042039B-3D69-4FB0-BC49-5B9166932438}" destId="{4F07DF70-96A9-4C4D-95FD-B1AB183BFEBB}" srcOrd="0" destOrd="0" parTransId="{0FC89607-9246-4D7B-9B70-45A38C88C276}" sibTransId="{CD1DD605-75EE-4109-B7EB-949074411015}"/>
    <dgm:cxn modelId="{DC7562C8-4423-4376-B827-73F643606BF5}" type="presOf" srcId="{B40F68B2-B83E-4892-AA80-FA5866AC15D7}" destId="{E9C316E7-0809-4E3C-B84E-D84743EB3629}" srcOrd="0" destOrd="0" presId="urn:microsoft.com/office/officeart/2005/8/layout/hierarchy1"/>
    <dgm:cxn modelId="{AB8CC3A7-FCE4-4A59-A32A-0AEE2ACA8ABF}" type="presOf" srcId="{C30A8F03-E2DA-475D-97D0-9D2EADBB73AC}" destId="{1BB1F7EB-07C4-40E7-8180-A0487B637CB5}" srcOrd="0" destOrd="0" presId="urn:microsoft.com/office/officeart/2005/8/layout/hierarchy1"/>
    <dgm:cxn modelId="{26A4172B-5F03-4C56-A7AF-DED315AC9067}" type="presParOf" srcId="{EEC7BAEB-DF39-4093-AB45-449ACAB6C55C}" destId="{EF1D752F-2B57-4159-9240-91066B635745}" srcOrd="0" destOrd="0" presId="urn:microsoft.com/office/officeart/2005/8/layout/hierarchy1"/>
    <dgm:cxn modelId="{393B58B7-20E0-47DB-BA22-3E926527D4A9}" type="presParOf" srcId="{EF1D752F-2B57-4159-9240-91066B635745}" destId="{C30B13FE-F554-48B5-87C8-0A873B9255D0}" srcOrd="0" destOrd="0" presId="urn:microsoft.com/office/officeart/2005/8/layout/hierarchy1"/>
    <dgm:cxn modelId="{E77BE1CC-F55E-4574-90CD-56A4407A64B8}" type="presParOf" srcId="{C30B13FE-F554-48B5-87C8-0A873B9255D0}" destId="{53CC92CA-9980-4F32-B11D-B513D2FE2740}" srcOrd="0" destOrd="0" presId="urn:microsoft.com/office/officeart/2005/8/layout/hierarchy1"/>
    <dgm:cxn modelId="{2709BC9C-CD0C-4C7C-8B84-673AAE3961AF}" type="presParOf" srcId="{C30B13FE-F554-48B5-87C8-0A873B9255D0}" destId="{7CB71B8F-F983-40A9-8A89-F97685D6C4BF}" srcOrd="1" destOrd="0" presId="urn:microsoft.com/office/officeart/2005/8/layout/hierarchy1"/>
    <dgm:cxn modelId="{0888E1F1-5749-4E21-AF18-59415AF67762}" type="presParOf" srcId="{EF1D752F-2B57-4159-9240-91066B635745}" destId="{530B4F47-0E99-495C-AC39-AC8F29E1F331}" srcOrd="1" destOrd="0" presId="urn:microsoft.com/office/officeart/2005/8/layout/hierarchy1"/>
    <dgm:cxn modelId="{1EB37915-53AF-46CD-BE1B-C5131D6B242F}" type="presParOf" srcId="{530B4F47-0E99-495C-AC39-AC8F29E1F331}" destId="{1BB1F7EB-07C4-40E7-8180-A0487B637CB5}" srcOrd="0" destOrd="0" presId="urn:microsoft.com/office/officeart/2005/8/layout/hierarchy1"/>
    <dgm:cxn modelId="{72B0B615-AA97-414D-8816-5B4735C8B641}" type="presParOf" srcId="{530B4F47-0E99-495C-AC39-AC8F29E1F331}" destId="{2F2FE9B2-EA7D-4B57-A0E0-AFCDA7EA75B8}" srcOrd="1" destOrd="0" presId="urn:microsoft.com/office/officeart/2005/8/layout/hierarchy1"/>
    <dgm:cxn modelId="{B113A619-0020-4565-B3ED-8FC68344D878}" type="presParOf" srcId="{2F2FE9B2-EA7D-4B57-A0E0-AFCDA7EA75B8}" destId="{68C07E1E-75CE-45E6-9E41-9E2950EBE289}" srcOrd="0" destOrd="0" presId="urn:microsoft.com/office/officeart/2005/8/layout/hierarchy1"/>
    <dgm:cxn modelId="{78E6FE96-9018-46DF-9F0C-9D73F6FE89D9}" type="presParOf" srcId="{68C07E1E-75CE-45E6-9E41-9E2950EBE289}" destId="{46B56EA7-F97F-47A9-8DC6-8B8576082341}" srcOrd="0" destOrd="0" presId="urn:microsoft.com/office/officeart/2005/8/layout/hierarchy1"/>
    <dgm:cxn modelId="{53C6473E-E4AF-43EB-9A23-A0D704928565}" type="presParOf" srcId="{68C07E1E-75CE-45E6-9E41-9E2950EBE289}" destId="{E9C316E7-0809-4E3C-B84E-D84743EB3629}" srcOrd="1" destOrd="0" presId="urn:microsoft.com/office/officeart/2005/8/layout/hierarchy1"/>
    <dgm:cxn modelId="{E631E5A5-5695-414F-8EBF-DC5579721CE3}" type="presParOf" srcId="{2F2FE9B2-EA7D-4B57-A0E0-AFCDA7EA75B8}" destId="{6A3C32B2-5F8F-4D74-BECA-BD8AC62D06B6}" srcOrd="1" destOrd="0" presId="urn:microsoft.com/office/officeart/2005/8/layout/hierarchy1"/>
    <dgm:cxn modelId="{2E9DCBF6-34B0-46DA-BA1E-E76116851B9F}" type="presParOf" srcId="{530B4F47-0E99-495C-AC39-AC8F29E1F331}" destId="{7793D075-2A2C-4E24-B93D-064EFFD1DF09}" srcOrd="2" destOrd="0" presId="urn:microsoft.com/office/officeart/2005/8/layout/hierarchy1"/>
    <dgm:cxn modelId="{222CC7C5-C6AF-4A55-ACA6-A17D823D855C}" type="presParOf" srcId="{530B4F47-0E99-495C-AC39-AC8F29E1F331}" destId="{FA5328E4-5EDF-476B-A2A6-6D267E484B57}" srcOrd="3" destOrd="0" presId="urn:microsoft.com/office/officeart/2005/8/layout/hierarchy1"/>
    <dgm:cxn modelId="{E0772798-B35F-460D-9989-D5C15671FEFD}" type="presParOf" srcId="{FA5328E4-5EDF-476B-A2A6-6D267E484B57}" destId="{12A2D63D-7727-4C35-AB42-2E912BE4C3C8}" srcOrd="0" destOrd="0" presId="urn:microsoft.com/office/officeart/2005/8/layout/hierarchy1"/>
    <dgm:cxn modelId="{051F2918-8052-482E-8E88-BE51BAFA3043}" type="presParOf" srcId="{12A2D63D-7727-4C35-AB42-2E912BE4C3C8}" destId="{057101A4-1065-4C07-82FA-D4057E416BAC}" srcOrd="0" destOrd="0" presId="urn:microsoft.com/office/officeart/2005/8/layout/hierarchy1"/>
    <dgm:cxn modelId="{332FFFEC-BD44-43D3-80D4-7BFCAAB16EC0}" type="presParOf" srcId="{12A2D63D-7727-4C35-AB42-2E912BE4C3C8}" destId="{44070782-D3AC-4866-9904-2482A6D7F83B}" srcOrd="1" destOrd="0" presId="urn:microsoft.com/office/officeart/2005/8/layout/hierarchy1"/>
    <dgm:cxn modelId="{CC047F2B-DB7B-478D-A11D-AA24B480C6CC}" type="presParOf" srcId="{FA5328E4-5EDF-476B-A2A6-6D267E484B57}" destId="{411AB619-EED7-4F30-BB83-30CB1332C7A3}" srcOrd="1" destOrd="0" presId="urn:microsoft.com/office/officeart/2005/8/layout/hierarchy1"/>
    <dgm:cxn modelId="{2AA8F32A-CA66-4C4D-831E-998F73B9EE48}" type="presParOf" srcId="{530B4F47-0E99-495C-AC39-AC8F29E1F331}" destId="{7D63FA37-0E22-469D-96E1-838AD928D9C9}" srcOrd="4" destOrd="0" presId="urn:microsoft.com/office/officeart/2005/8/layout/hierarchy1"/>
    <dgm:cxn modelId="{1BF03D84-3D1D-426A-AF4A-4D4D5074B907}" type="presParOf" srcId="{530B4F47-0E99-495C-AC39-AC8F29E1F331}" destId="{44C61B90-6860-4B6B-B6AB-4FDDFF9D3891}" srcOrd="5" destOrd="0" presId="urn:microsoft.com/office/officeart/2005/8/layout/hierarchy1"/>
    <dgm:cxn modelId="{7E9C2E84-7CD0-43A6-8EF2-D1B68FF63803}" type="presParOf" srcId="{44C61B90-6860-4B6B-B6AB-4FDDFF9D3891}" destId="{B9D0FB00-1B78-470F-A9A1-AA75BF07E2F0}" srcOrd="0" destOrd="0" presId="urn:microsoft.com/office/officeart/2005/8/layout/hierarchy1"/>
    <dgm:cxn modelId="{3FA1C649-70A9-468A-B1F2-80CB5FFFCDEE}" type="presParOf" srcId="{B9D0FB00-1B78-470F-A9A1-AA75BF07E2F0}" destId="{A514B97D-E5BB-4024-8B99-688EB1A4A6AE}" srcOrd="0" destOrd="0" presId="urn:microsoft.com/office/officeart/2005/8/layout/hierarchy1"/>
    <dgm:cxn modelId="{C040AD56-E4FB-4D28-97C1-8D6498197C7B}" type="presParOf" srcId="{B9D0FB00-1B78-470F-A9A1-AA75BF07E2F0}" destId="{F9FC3EC2-EF43-4670-BE4D-5E12843D32A2}" srcOrd="1" destOrd="0" presId="urn:microsoft.com/office/officeart/2005/8/layout/hierarchy1"/>
    <dgm:cxn modelId="{E4604C88-B1D6-4DC1-AAFF-A78164603CE0}" type="presParOf" srcId="{44C61B90-6860-4B6B-B6AB-4FDDFF9D3891}" destId="{97FDCD1A-8DF6-4C2A-A4B9-FA222CAD6C0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B6769-5A85-4AC1-985F-5ADD7E44CC7F}">
      <dsp:nvSpPr>
        <dsp:cNvPr id="0" name=""/>
        <dsp:cNvSpPr/>
      </dsp:nvSpPr>
      <dsp:spPr>
        <a:xfrm rot="5400000">
          <a:off x="8875064" y="358342"/>
          <a:ext cx="1515417" cy="1040709"/>
        </a:xfrm>
        <a:prstGeom prst="chevron">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shade val="25000"/>
              <a:satMod val="15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EG" sz="2000" b="1" kern="1200" dirty="0" smtClean="0">
              <a:latin typeface="Simplified Arabic" pitchFamily="18" charset="-78"/>
              <a:cs typeface="Simplified Arabic" pitchFamily="18" charset="-78"/>
            </a:rPr>
            <a:t>مصلحة المواطنين</a:t>
          </a:r>
          <a:endParaRPr lang="ar-EG" sz="2000" b="1" kern="1200" dirty="0">
            <a:solidFill>
              <a:srgbClr val="800000"/>
            </a:solidFill>
            <a:latin typeface="Simplified Arabic" pitchFamily="18" charset="-78"/>
            <a:cs typeface="Simplified Arabic" pitchFamily="18" charset="-78"/>
          </a:endParaRPr>
        </a:p>
      </dsp:txBody>
      <dsp:txXfrm rot="-5400000">
        <a:off x="9112419" y="641343"/>
        <a:ext cx="1040709" cy="474708"/>
      </dsp:txXfrm>
    </dsp:sp>
    <dsp:sp modelId="{610F36E6-9502-4F19-B8D1-AD2211EC93B0}">
      <dsp:nvSpPr>
        <dsp:cNvPr id="0" name=""/>
        <dsp:cNvSpPr/>
      </dsp:nvSpPr>
      <dsp:spPr>
        <a:xfrm rot="16200000">
          <a:off x="4306669" y="-3194430"/>
          <a:ext cx="1523295" cy="8054897"/>
        </a:xfrm>
        <a:prstGeom prst="round2Same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SA" sz="2000" kern="1200" dirty="0" smtClean="0">
              <a:solidFill>
                <a:schemeClr val="tx1"/>
              </a:solidFill>
              <a:latin typeface="Simplified Arabic" pitchFamily="18" charset="-78"/>
              <a:cs typeface="Simplified Arabic" pitchFamily="18" charset="-78"/>
            </a:rPr>
            <a:t>ان اطالة الاجراءات وعدم وضوحها وتعقيدها وتحولها الي روتين عقيم طويل يؤدي الي عرقلة امور المواطنين, ويظهر ذك جليا في المؤسسات العامه حيث ان اطالة الاجراءات وتعقيدها عوامل تؤدي الي اطالة المراجعات وزيادة عناء الجمهور وتكبدهم اعباء مالية </a:t>
          </a:r>
          <a:endParaRPr lang="ar-EG" sz="2000" kern="1200" dirty="0">
            <a:solidFill>
              <a:schemeClr val="tx1"/>
            </a:solidFill>
            <a:latin typeface="Simplified Arabic" pitchFamily="18" charset="-78"/>
            <a:cs typeface="Simplified Arabic" pitchFamily="18" charset="-78"/>
          </a:endParaRPr>
        </a:p>
      </dsp:txBody>
      <dsp:txXfrm rot="5400000">
        <a:off x="1115230" y="145731"/>
        <a:ext cx="7980536" cy="1374573"/>
      </dsp:txXfrm>
    </dsp:sp>
    <dsp:sp modelId="{3E10E0E8-AE5C-4B58-BF96-AB7D9B017F2D}">
      <dsp:nvSpPr>
        <dsp:cNvPr id="0" name=""/>
        <dsp:cNvSpPr/>
      </dsp:nvSpPr>
      <dsp:spPr>
        <a:xfrm rot="5400000">
          <a:off x="8783446" y="2052651"/>
          <a:ext cx="1515417" cy="1049106"/>
        </a:xfrm>
        <a:prstGeom prst="chevron">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KW" sz="2400" b="1" kern="1200" dirty="0" smtClean="0">
              <a:solidFill>
                <a:srgbClr val="800000"/>
              </a:solidFill>
              <a:latin typeface="Arial" pitchFamily="34" charset="0"/>
              <a:cs typeface="Arial" pitchFamily="34" charset="0"/>
            </a:rPr>
            <a:t>مصلحة العاملين</a:t>
          </a:r>
          <a:endParaRPr lang="ar-EG" sz="2400" b="1" kern="1200" dirty="0">
            <a:solidFill>
              <a:srgbClr val="800000"/>
            </a:solidFill>
            <a:latin typeface="Arial" pitchFamily="34" charset="0"/>
            <a:cs typeface="Arial" pitchFamily="34" charset="0"/>
          </a:endParaRPr>
        </a:p>
      </dsp:txBody>
      <dsp:txXfrm rot="-5400000">
        <a:off x="9016602" y="2344048"/>
        <a:ext cx="1049106" cy="466311"/>
      </dsp:txXfrm>
    </dsp:sp>
    <dsp:sp modelId="{BEAD78D1-1513-450B-A0B6-27E9E228D83F}">
      <dsp:nvSpPr>
        <dsp:cNvPr id="0" name=""/>
        <dsp:cNvSpPr/>
      </dsp:nvSpPr>
      <dsp:spPr>
        <a:xfrm rot="16200000">
          <a:off x="4112596" y="-1784369"/>
          <a:ext cx="1456340" cy="8382163"/>
        </a:xfrm>
        <a:prstGeom prst="round2Same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SA" sz="2000" kern="1200" dirty="0" smtClean="0">
              <a:solidFill>
                <a:schemeClr val="tx1"/>
              </a:solidFill>
              <a:latin typeface="Simplified Arabic" pitchFamily="18" charset="-78"/>
              <a:cs typeface="Simplified Arabic" pitchFamily="18" charset="-78"/>
            </a:rPr>
            <a:t>ان بساطة الاجراءات ووضوحها تبعد العاملين عن كل عمل قد يحاسبون عليه في غياب وضوح الرؤيا</a:t>
          </a:r>
          <a:r>
            <a:rPr lang="ar-KW" sz="2000" kern="1200" dirty="0" smtClean="0">
              <a:solidFill>
                <a:schemeClr val="tx1"/>
              </a:solidFill>
              <a:latin typeface="Simplified Arabic" pitchFamily="18" charset="-78"/>
              <a:cs typeface="Simplified Arabic" pitchFamily="18" charset="-78"/>
            </a:rPr>
            <a:t>،</a:t>
          </a:r>
          <a:r>
            <a:rPr lang="ar-SA" sz="2000" kern="1200" dirty="0" smtClean="0">
              <a:solidFill>
                <a:schemeClr val="tx1"/>
              </a:solidFill>
              <a:latin typeface="Simplified Arabic" pitchFamily="18" charset="-78"/>
              <a:cs typeface="Simplified Arabic" pitchFamily="18" charset="-78"/>
            </a:rPr>
            <a:t> اذ ان غموض الاجراءات وتعقيدها يسمح عادة بالتصرف الشخصي في اجراءات العمل ومن ثم محاسبة الادارة لكل قصور في الاداء يسببه ذلك التصرف الشخصي غير المسئول</a:t>
          </a:r>
          <a:r>
            <a:rPr lang="ar-KW" sz="2000" kern="1200" dirty="0" smtClean="0">
              <a:solidFill>
                <a:schemeClr val="tx1"/>
              </a:solidFill>
              <a:latin typeface="Simplified Arabic" pitchFamily="18" charset="-78"/>
              <a:cs typeface="Simplified Arabic" pitchFamily="18" charset="-78"/>
            </a:rPr>
            <a:t>، </a:t>
          </a:r>
          <a:r>
            <a:rPr lang="ar-SA" sz="2000" kern="1200" dirty="0" smtClean="0">
              <a:solidFill>
                <a:schemeClr val="tx1"/>
              </a:solidFill>
              <a:latin typeface="Simplified Arabic" pitchFamily="18" charset="-78"/>
              <a:cs typeface="Simplified Arabic" pitchFamily="18" charset="-78"/>
            </a:rPr>
            <a:t>يساعد العاملين على اتقان أعمالهم </a:t>
          </a:r>
          <a:r>
            <a:rPr lang="ar-KW" sz="2000" kern="1200" dirty="0" smtClean="0">
              <a:solidFill>
                <a:schemeClr val="tx1"/>
              </a:solidFill>
              <a:latin typeface="Simplified Arabic" pitchFamily="18" charset="-78"/>
              <a:cs typeface="Simplified Arabic" pitchFamily="18" charset="-78"/>
            </a:rPr>
            <a:t>، </a:t>
          </a:r>
          <a:r>
            <a:rPr lang="ar-SA" sz="2000" kern="1200" dirty="0" smtClean="0">
              <a:solidFill>
                <a:schemeClr val="tx1"/>
              </a:solidFill>
              <a:latin typeface="Simplified Arabic" pitchFamily="18" charset="-78"/>
              <a:cs typeface="Simplified Arabic" pitchFamily="18" charset="-78"/>
            </a:rPr>
            <a:t>يوفر امام العاملينن فرصا للابداع والتصور الخصب </a:t>
          </a:r>
          <a:endParaRPr lang="en-US" sz="2000" kern="1200" dirty="0">
            <a:solidFill>
              <a:schemeClr val="tx1"/>
            </a:solidFill>
            <a:latin typeface="Simplified Arabic" pitchFamily="18" charset="-78"/>
            <a:cs typeface="Simplified Arabic" pitchFamily="18" charset="-78"/>
          </a:endParaRPr>
        </a:p>
      </dsp:txBody>
      <dsp:txXfrm rot="5400000">
        <a:off x="720778" y="1749635"/>
        <a:ext cx="8311070" cy="1314154"/>
      </dsp:txXfrm>
    </dsp:sp>
    <dsp:sp modelId="{D072BD03-3AC5-42BE-BF61-A851B2C009BD}">
      <dsp:nvSpPr>
        <dsp:cNvPr id="0" name=""/>
        <dsp:cNvSpPr/>
      </dsp:nvSpPr>
      <dsp:spPr>
        <a:xfrm rot="5400000">
          <a:off x="8887685" y="3860021"/>
          <a:ext cx="1515417" cy="1049106"/>
        </a:xfrm>
        <a:prstGeom prst="chevron">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KW" sz="2400" b="1" kern="1200" dirty="0" smtClean="0">
              <a:solidFill>
                <a:srgbClr val="800000"/>
              </a:solidFill>
              <a:latin typeface="Arial" pitchFamily="34" charset="0"/>
              <a:cs typeface="Arial" pitchFamily="34" charset="0"/>
            </a:rPr>
            <a:t>مصلحة الإدارة</a:t>
          </a:r>
          <a:endParaRPr lang="ar-EG" sz="1800" b="1" kern="1200" dirty="0">
            <a:solidFill>
              <a:srgbClr val="800000"/>
            </a:solidFill>
            <a:latin typeface="Arial" pitchFamily="34" charset="0"/>
            <a:cs typeface="Arial" pitchFamily="34" charset="0"/>
          </a:endParaRPr>
        </a:p>
      </dsp:txBody>
      <dsp:txXfrm rot="-5400000">
        <a:off x="9120841" y="4151418"/>
        <a:ext cx="1049106" cy="466311"/>
      </dsp:txXfrm>
    </dsp:sp>
    <dsp:sp modelId="{FD9A2111-4EC8-4251-A236-B0BF8C3DCBA2}">
      <dsp:nvSpPr>
        <dsp:cNvPr id="0" name=""/>
        <dsp:cNvSpPr/>
      </dsp:nvSpPr>
      <dsp:spPr>
        <a:xfrm rot="16200000">
          <a:off x="3625088" y="-333802"/>
          <a:ext cx="1921169" cy="9171299"/>
        </a:xfrm>
        <a:prstGeom prst="round2Same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ar-EG" sz="2000" kern="1200" dirty="0" smtClean="0">
              <a:solidFill>
                <a:srgbClr val="FF0000"/>
              </a:solidFill>
              <a:latin typeface="Simplified Arabic" pitchFamily="18" charset="-78"/>
              <a:cs typeface="Simplified Arabic" pitchFamily="18" charset="-78"/>
            </a:rPr>
            <a:t> </a:t>
          </a:r>
          <a:r>
            <a:rPr lang="ar-KW" sz="2000" kern="1200" dirty="0" smtClean="0">
              <a:solidFill>
                <a:schemeClr val="tx1"/>
              </a:solidFill>
              <a:latin typeface="Simplified Arabic" pitchFamily="18" charset="-78"/>
              <a:cs typeface="Simplified Arabic" pitchFamily="18" charset="-78"/>
            </a:rPr>
            <a:t>تبسيط الإجراءات ي</a:t>
          </a:r>
          <a:r>
            <a:rPr lang="ar-SA" sz="2000" kern="1200" dirty="0" smtClean="0">
              <a:solidFill>
                <a:schemeClr val="tx1"/>
              </a:solidFill>
              <a:latin typeface="Simplified Arabic" pitchFamily="18" charset="-78"/>
              <a:cs typeface="Simplified Arabic" pitchFamily="18" charset="-78"/>
            </a:rPr>
            <a:t>ضمن </a:t>
          </a:r>
          <a:r>
            <a:rPr lang="ar-KW" sz="2000" kern="1200" dirty="0" smtClean="0">
              <a:solidFill>
                <a:schemeClr val="tx1"/>
              </a:solidFill>
              <a:latin typeface="Simplified Arabic" pitchFamily="18" charset="-78"/>
              <a:cs typeface="Simplified Arabic" pitchFamily="18" charset="-78"/>
            </a:rPr>
            <a:t>ل</a:t>
          </a:r>
          <a:r>
            <a:rPr lang="ar-SA" sz="2000" kern="1200" dirty="0" smtClean="0">
              <a:solidFill>
                <a:schemeClr val="tx1"/>
              </a:solidFill>
              <a:latin typeface="Simplified Arabic" pitchFamily="18" charset="-78"/>
              <a:cs typeface="Simplified Arabic" pitchFamily="18" charset="-78"/>
            </a:rPr>
            <a:t>لإدارة اسلوبا متقنا من الرقابة</a:t>
          </a:r>
          <a:r>
            <a:rPr lang="ar-KW" sz="2000" kern="1200" dirty="0" smtClean="0">
              <a:solidFill>
                <a:schemeClr val="tx1"/>
              </a:solidFill>
              <a:latin typeface="Simplified Arabic" pitchFamily="18" charset="-78"/>
              <a:cs typeface="Simplified Arabic" pitchFamily="18" charset="-78"/>
            </a:rPr>
            <a:t>،</a:t>
          </a:r>
          <a:r>
            <a:rPr lang="ar-SA" sz="2000" kern="1200" dirty="0" smtClean="0">
              <a:solidFill>
                <a:schemeClr val="tx1"/>
              </a:solidFill>
              <a:latin typeface="Simplified Arabic" pitchFamily="18" charset="-78"/>
              <a:cs typeface="Simplified Arabic" pitchFamily="18" charset="-78"/>
            </a:rPr>
            <a:t> حيث تشكل تلك الاجراءات المحددة البسيطة فى إدارتها واتباعها قواعد عمل يلتزم بها العاملين وتجرى محاس</a:t>
          </a:r>
          <a:r>
            <a:rPr lang="ar-KW" sz="2000" kern="1200" dirty="0" smtClean="0">
              <a:solidFill>
                <a:schemeClr val="tx1"/>
              </a:solidFill>
              <a:latin typeface="Simplified Arabic" pitchFamily="18" charset="-78"/>
              <a:cs typeface="Simplified Arabic" pitchFamily="18" charset="-78"/>
            </a:rPr>
            <a:t>ب</a:t>
          </a:r>
          <a:r>
            <a:rPr lang="ar-SA" sz="2000" kern="1200" dirty="0" smtClean="0">
              <a:solidFill>
                <a:schemeClr val="tx1"/>
              </a:solidFill>
              <a:latin typeface="Simplified Arabic" pitchFamily="18" charset="-78"/>
              <a:cs typeface="Simplified Arabic" pitchFamily="18" charset="-78"/>
            </a:rPr>
            <a:t>تهم عند عدم اتباعها</a:t>
          </a:r>
          <a:r>
            <a:rPr lang="ar-KW" sz="2000" kern="1200" dirty="0" smtClean="0">
              <a:solidFill>
                <a:schemeClr val="tx1"/>
              </a:solidFill>
              <a:latin typeface="Simplified Arabic" pitchFamily="18" charset="-78"/>
              <a:cs typeface="Simplified Arabic" pitchFamily="18" charset="-78"/>
            </a:rPr>
            <a:t>، </a:t>
          </a:r>
          <a:r>
            <a:rPr lang="ar-SA" sz="2000" kern="1200" dirty="0" smtClean="0">
              <a:solidFill>
                <a:schemeClr val="tx1"/>
              </a:solidFill>
              <a:latin typeface="Simplified Arabic" pitchFamily="18" charset="-78"/>
              <a:cs typeface="Simplified Arabic" pitchFamily="18" charset="-78"/>
            </a:rPr>
            <a:t>كما ان تبسيط الاجراءات سيقلل من التكاليف. والتى يتمثل مصدرها فى قلة متطلبات العمل، وقلة فى الإشراف ما دامت قواعد العمل قد وضحت للعاملين. وقلة فى نفقات التدريب أيضا ما دامت الاجراءات واضحة سهلة الادراك. وقلة فى استخدام الجهد والمواد</a:t>
          </a:r>
          <a:endParaRPr lang="ar-EG" sz="2000" kern="1200" dirty="0">
            <a:solidFill>
              <a:schemeClr val="tx1"/>
            </a:solidFill>
            <a:latin typeface="Simplified Arabic" pitchFamily="18" charset="-78"/>
            <a:cs typeface="Simplified Arabic" pitchFamily="18" charset="-78"/>
          </a:endParaRPr>
        </a:p>
      </dsp:txBody>
      <dsp:txXfrm rot="5400000">
        <a:off x="93807" y="3385047"/>
        <a:ext cx="9077515" cy="1733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5EF10-3C9F-4382-BCDF-D45781F7B9BA}">
      <dsp:nvSpPr>
        <dsp:cNvPr id="0" name=""/>
        <dsp:cNvSpPr/>
      </dsp:nvSpPr>
      <dsp:spPr>
        <a:xfrm>
          <a:off x="2390089" y="16776"/>
          <a:ext cx="4206185" cy="1476162"/>
        </a:xfrm>
        <a:prstGeom prst="roundRect">
          <a:avLst/>
        </a:prstGeom>
        <a:gradFill rotWithShape="0">
          <a:gsLst>
            <a:gs pos="0">
              <a:schemeClr val="accent2">
                <a:hueOff val="0"/>
                <a:satOff val="0"/>
                <a:lumOff val="0"/>
                <a:alphaOff val="0"/>
                <a:tint val="10000"/>
                <a:satMod val="300000"/>
              </a:schemeClr>
            </a:gs>
            <a:gs pos="34000">
              <a:schemeClr val="accent2">
                <a:hueOff val="0"/>
                <a:satOff val="0"/>
                <a:lumOff val="0"/>
                <a:alphaOff val="0"/>
                <a:tint val="13500"/>
                <a:satMod val="250000"/>
              </a:schemeClr>
            </a:gs>
            <a:gs pos="100000">
              <a:schemeClr val="accent2">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400050" rtl="1">
            <a:lnSpc>
              <a:spcPct val="90000"/>
            </a:lnSpc>
            <a:spcBef>
              <a:spcPct val="0"/>
            </a:spcBef>
            <a:spcAft>
              <a:spcPct val="35000"/>
            </a:spcAft>
          </a:pPr>
          <a:r>
            <a:rPr lang="ar-SA" sz="1600" b="1" kern="1200" dirty="0" smtClean="0">
              <a:solidFill>
                <a:schemeClr val="tx1"/>
              </a:solidFill>
              <a:latin typeface="Simplified Arabic" pitchFamily="18" charset="-78"/>
              <a:cs typeface="Simplified Arabic" pitchFamily="18" charset="-78"/>
            </a:rPr>
            <a:t>انشأت الادارات والوزارات والموسسات من اجل تقديم خدمات مختلفه بما يساهم في التنميه.وعليه فهي جميعا ملزمة بتقديم الخدمات بشكل جيد ومن خلال اجراءات ميسرة بسيطة وليست معقده يرتاح معها المواطن ويشعر بالرضا. </a:t>
          </a:r>
          <a:endParaRPr lang="ar-EG" sz="1600" b="1" kern="1200" dirty="0">
            <a:solidFill>
              <a:schemeClr val="tx1"/>
            </a:solidFill>
            <a:latin typeface="Simplified Arabic" pitchFamily="18" charset="-78"/>
            <a:cs typeface="Simplified Arabic" pitchFamily="18" charset="-78"/>
          </a:endParaRPr>
        </a:p>
      </dsp:txBody>
      <dsp:txXfrm>
        <a:off x="2462149" y="88836"/>
        <a:ext cx="4062065" cy="1332042"/>
      </dsp:txXfrm>
    </dsp:sp>
    <dsp:sp modelId="{2ADE0A31-4950-4AB6-B0FC-607B34191100}">
      <dsp:nvSpPr>
        <dsp:cNvPr id="0" name=""/>
        <dsp:cNvSpPr/>
      </dsp:nvSpPr>
      <dsp:spPr>
        <a:xfrm>
          <a:off x="2403282" y="1270080"/>
          <a:ext cx="4743672" cy="4743672"/>
        </a:xfrm>
        <a:custGeom>
          <a:avLst/>
          <a:gdLst/>
          <a:ahLst/>
          <a:cxnLst/>
          <a:rect l="0" t="0" r="0" b="0"/>
          <a:pathLst>
            <a:path>
              <a:moveTo>
                <a:pt x="3447269" y="257823"/>
              </a:moveTo>
              <a:arcTo wR="2371836" hR="2371836" stAng="17817792" swAng="347522"/>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6A7D881-31BB-46C1-AE9A-33D375A2DBB8}">
      <dsp:nvSpPr>
        <dsp:cNvPr id="0" name=""/>
        <dsp:cNvSpPr/>
      </dsp:nvSpPr>
      <dsp:spPr>
        <a:xfrm>
          <a:off x="6124747" y="1517513"/>
          <a:ext cx="2454541" cy="1757081"/>
        </a:xfrm>
        <a:prstGeom prst="roundRect">
          <a:avLst/>
        </a:prstGeom>
        <a:gradFill rotWithShape="0">
          <a:gsLst>
            <a:gs pos="0">
              <a:schemeClr val="accent2">
                <a:hueOff val="-4051890"/>
                <a:satOff val="8333"/>
                <a:lumOff val="-637"/>
                <a:alphaOff val="0"/>
                <a:tint val="10000"/>
                <a:satMod val="300000"/>
              </a:schemeClr>
            </a:gs>
            <a:gs pos="34000">
              <a:schemeClr val="accent2">
                <a:hueOff val="-4051890"/>
                <a:satOff val="8333"/>
                <a:lumOff val="-637"/>
                <a:alphaOff val="0"/>
                <a:tint val="13500"/>
                <a:satMod val="250000"/>
              </a:schemeClr>
            </a:gs>
            <a:gs pos="100000">
              <a:schemeClr val="accent2">
                <a:hueOff val="-4051890"/>
                <a:satOff val="8333"/>
                <a:lumOff val="-637"/>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KW" sz="1800" b="1" kern="1200" dirty="0" smtClean="0">
              <a:solidFill>
                <a:schemeClr val="tx1"/>
              </a:solidFill>
              <a:latin typeface="Simplified Arabic" pitchFamily="18" charset="-78"/>
              <a:cs typeface="Simplified Arabic" pitchFamily="18" charset="-78"/>
            </a:rPr>
            <a:t>ال</a:t>
          </a:r>
          <a:r>
            <a:rPr lang="ar-SA" sz="1800" b="1" kern="1200" dirty="0" smtClean="0">
              <a:solidFill>
                <a:schemeClr val="tx1"/>
              </a:solidFill>
              <a:latin typeface="Simplified Arabic" pitchFamily="18" charset="-78"/>
              <a:cs typeface="Simplified Arabic" pitchFamily="18" charset="-78"/>
            </a:rPr>
            <a:t>عدالة و</a:t>
          </a:r>
          <a:r>
            <a:rPr lang="ar-KW" sz="1800" b="1" kern="1200" dirty="0" smtClean="0">
              <a:solidFill>
                <a:schemeClr val="tx1"/>
              </a:solidFill>
              <a:latin typeface="Simplified Arabic" pitchFamily="18" charset="-78"/>
              <a:cs typeface="Simplified Arabic" pitchFamily="18" charset="-78"/>
            </a:rPr>
            <a:t>ال</a:t>
          </a:r>
          <a:r>
            <a:rPr lang="ar-SA" sz="1800" b="1" kern="1200" dirty="0" smtClean="0">
              <a:solidFill>
                <a:schemeClr val="tx1"/>
              </a:solidFill>
              <a:latin typeface="Simplified Arabic" pitchFamily="18" charset="-78"/>
              <a:cs typeface="Simplified Arabic" pitchFamily="18" charset="-78"/>
            </a:rPr>
            <a:t>مساواة</a:t>
          </a:r>
          <a:r>
            <a:rPr lang="ar-KW" sz="1800" b="1" kern="1200" dirty="0" smtClean="0">
              <a:solidFill>
                <a:schemeClr val="tx1"/>
              </a:solidFill>
              <a:latin typeface="Simplified Arabic" pitchFamily="18" charset="-78"/>
              <a:cs typeface="Simplified Arabic" pitchFamily="18" charset="-78"/>
            </a:rPr>
            <a:t> في </a:t>
          </a:r>
          <a:r>
            <a:rPr lang="ar-SA" sz="1800" b="1" kern="1200" dirty="0" smtClean="0">
              <a:solidFill>
                <a:schemeClr val="tx1"/>
              </a:solidFill>
              <a:latin typeface="Simplified Arabic" pitchFamily="18" charset="-78"/>
              <a:cs typeface="Simplified Arabic" pitchFamily="18" charset="-78"/>
            </a:rPr>
            <a:t>التعامل مع الناس دون تحيز</a:t>
          </a:r>
          <a:r>
            <a:rPr lang="ar-KW" sz="1800" b="1" kern="1200" dirty="0" smtClean="0">
              <a:solidFill>
                <a:schemeClr val="tx1"/>
              </a:solidFill>
              <a:latin typeface="Simplified Arabic" pitchFamily="18" charset="-78"/>
              <a:cs typeface="Simplified Arabic" pitchFamily="18" charset="-78"/>
            </a:rPr>
            <a:t> </a:t>
          </a:r>
          <a:r>
            <a:rPr lang="ar-SA" sz="1800" b="1" kern="1200" dirty="0" smtClean="0">
              <a:solidFill>
                <a:schemeClr val="tx1"/>
              </a:solidFill>
              <a:latin typeface="Simplified Arabic" pitchFamily="18" charset="-78"/>
              <a:cs typeface="Simplified Arabic" pitchFamily="18" charset="-78"/>
            </a:rPr>
            <a:t>اوتمييز فالعدالة والمساواه وتكافؤ الفرص هي ضد المحسوبية والواسطة والشللية والفساد.</a:t>
          </a:r>
          <a:endParaRPr lang="ar-EG" sz="1800" b="1" kern="1200" dirty="0">
            <a:solidFill>
              <a:schemeClr val="tx1"/>
            </a:solidFill>
            <a:latin typeface="Simplified Arabic" pitchFamily="18" charset="-78"/>
            <a:cs typeface="Simplified Arabic" pitchFamily="18" charset="-78"/>
          </a:endParaRPr>
        </a:p>
      </dsp:txBody>
      <dsp:txXfrm>
        <a:off x="6210521" y="1603287"/>
        <a:ext cx="2282993" cy="1585533"/>
      </dsp:txXfrm>
    </dsp:sp>
    <dsp:sp modelId="{41C911A0-F9E9-490B-90A7-098045BBB61D}">
      <dsp:nvSpPr>
        <dsp:cNvPr id="0" name=""/>
        <dsp:cNvSpPr/>
      </dsp:nvSpPr>
      <dsp:spPr>
        <a:xfrm>
          <a:off x="3770143" y="2924695"/>
          <a:ext cx="4743672" cy="4743672"/>
        </a:xfrm>
        <a:custGeom>
          <a:avLst/>
          <a:gdLst/>
          <a:ahLst/>
          <a:cxnLst/>
          <a:rect l="0" t="0" r="0" b="0"/>
          <a:pathLst>
            <a:path>
              <a:moveTo>
                <a:pt x="3669331" y="386360"/>
              </a:moveTo>
              <a:arcTo wR="2371836" hR="2371836" stAng="18189861" swAng="296793"/>
            </a:path>
          </a:pathLst>
        </a:custGeom>
        <a:noFill/>
        <a:ln w="9525" cap="flat" cmpd="sng" algn="ctr">
          <a:solidFill>
            <a:schemeClr val="accent2">
              <a:hueOff val="-4051890"/>
              <a:satOff val="8333"/>
              <a:lumOff val="-637"/>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AC1FE95-9435-409E-8CE8-4CA74CD5299F}">
      <dsp:nvSpPr>
        <dsp:cNvPr id="0" name=""/>
        <dsp:cNvSpPr/>
      </dsp:nvSpPr>
      <dsp:spPr>
        <a:xfrm>
          <a:off x="6131028" y="3473160"/>
          <a:ext cx="2501116" cy="1766475"/>
        </a:xfrm>
        <a:prstGeom prst="roundRect">
          <a:avLst/>
        </a:prstGeom>
        <a:gradFill rotWithShape="0">
          <a:gsLst>
            <a:gs pos="0">
              <a:schemeClr val="accent2">
                <a:hueOff val="-8103780"/>
                <a:satOff val="16667"/>
                <a:lumOff val="-1274"/>
                <a:alphaOff val="0"/>
                <a:tint val="10000"/>
                <a:satMod val="300000"/>
              </a:schemeClr>
            </a:gs>
            <a:gs pos="34000">
              <a:schemeClr val="accent2">
                <a:hueOff val="-8103780"/>
                <a:satOff val="16667"/>
                <a:lumOff val="-1274"/>
                <a:alphaOff val="0"/>
                <a:tint val="13500"/>
                <a:satMod val="250000"/>
              </a:schemeClr>
            </a:gs>
            <a:gs pos="100000">
              <a:schemeClr val="accent2">
                <a:hueOff val="-8103780"/>
                <a:satOff val="16667"/>
                <a:lumOff val="-1274"/>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chemeClr val="tx1"/>
              </a:solidFill>
              <a:latin typeface="Simplified Arabic" pitchFamily="18" charset="-78"/>
              <a:cs typeface="Simplified Arabic" pitchFamily="18" charset="-78"/>
            </a:rPr>
            <a:t>تخفيض نفقات الأعمال الكتابية من خلال ت</a:t>
          </a:r>
          <a:r>
            <a:rPr lang="ar-KW" sz="2000" b="1" kern="1200" dirty="0" smtClean="0">
              <a:solidFill>
                <a:schemeClr val="tx1"/>
              </a:solidFill>
              <a:latin typeface="Simplified Arabic" pitchFamily="18" charset="-78"/>
              <a:cs typeface="Simplified Arabic" pitchFamily="18" charset="-78"/>
            </a:rPr>
            <a:t>ع</a:t>
          </a:r>
          <a:r>
            <a:rPr lang="ar-EG" sz="2000" b="1" kern="1200" dirty="0" smtClean="0">
              <a:solidFill>
                <a:schemeClr val="tx1"/>
              </a:solidFill>
              <a:latin typeface="Simplified Arabic" pitchFamily="18" charset="-78"/>
              <a:cs typeface="Simplified Arabic" pitchFamily="18" charset="-78"/>
            </a:rPr>
            <a:t>ميم نماذج موحدة لها</a:t>
          </a:r>
          <a:endParaRPr lang="ar-EG" sz="2000" b="1" kern="1200" dirty="0"/>
        </a:p>
      </dsp:txBody>
      <dsp:txXfrm>
        <a:off x="6217260" y="3559392"/>
        <a:ext cx="2328652" cy="1594011"/>
      </dsp:txXfrm>
    </dsp:sp>
    <dsp:sp modelId="{182DA5BC-7893-474A-AC46-DFAE6A8CD3F3}">
      <dsp:nvSpPr>
        <dsp:cNvPr id="0" name=""/>
        <dsp:cNvSpPr/>
      </dsp:nvSpPr>
      <dsp:spPr>
        <a:xfrm>
          <a:off x="2110659" y="2226173"/>
          <a:ext cx="4743672" cy="4743672"/>
        </a:xfrm>
        <a:custGeom>
          <a:avLst/>
          <a:gdLst/>
          <a:ahLst/>
          <a:cxnLst/>
          <a:rect l="0" t="0" r="0" b="0"/>
          <a:pathLst>
            <a:path>
              <a:moveTo>
                <a:pt x="4249477" y="3820998"/>
              </a:moveTo>
              <a:arcTo wR="2371836" hR="2371836" stAng="2259657" swAng="6174913"/>
            </a:path>
          </a:pathLst>
        </a:custGeom>
        <a:noFill/>
        <a:ln w="9525" cap="flat" cmpd="sng" algn="ctr">
          <a:solidFill>
            <a:schemeClr val="accent2">
              <a:hueOff val="-8103780"/>
              <a:satOff val="16667"/>
              <a:lumOff val="-1274"/>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6C7023B-B33D-4BD7-8575-D63B8F5E5E56}">
      <dsp:nvSpPr>
        <dsp:cNvPr id="0" name=""/>
        <dsp:cNvSpPr/>
      </dsp:nvSpPr>
      <dsp:spPr>
        <a:xfrm>
          <a:off x="208712" y="3584182"/>
          <a:ext cx="2690466" cy="1725394"/>
        </a:xfrm>
        <a:prstGeom prst="roundRect">
          <a:avLst/>
        </a:prstGeom>
        <a:gradFill rotWithShape="0">
          <a:gsLst>
            <a:gs pos="0">
              <a:schemeClr val="accent2">
                <a:hueOff val="-12155671"/>
                <a:satOff val="25001"/>
                <a:lumOff val="-1912"/>
                <a:alphaOff val="0"/>
                <a:tint val="10000"/>
                <a:satMod val="300000"/>
              </a:schemeClr>
            </a:gs>
            <a:gs pos="34000">
              <a:schemeClr val="accent2">
                <a:hueOff val="-12155671"/>
                <a:satOff val="25001"/>
                <a:lumOff val="-1912"/>
                <a:alphaOff val="0"/>
                <a:tint val="13500"/>
                <a:satMod val="250000"/>
              </a:schemeClr>
            </a:gs>
            <a:gs pos="100000">
              <a:schemeClr val="accent2">
                <a:hueOff val="-12155671"/>
                <a:satOff val="25001"/>
                <a:lumOff val="-1912"/>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SA" sz="1700" kern="1200" dirty="0" smtClean="0"/>
            <a:t>نشر وتعميم مفهوم الخدمة المدنية المتميزة حيث ان الموظف يجب عليه تقديمخدمات جيدة وفي ظل ظروف انسانية راقية تتناسب وانسانية الانسان. </a:t>
          </a:r>
          <a:endParaRPr lang="ar-EG" sz="1700" b="1" kern="1200" dirty="0"/>
        </a:p>
      </dsp:txBody>
      <dsp:txXfrm>
        <a:off x="292939" y="3668409"/>
        <a:ext cx="2522012" cy="1556940"/>
      </dsp:txXfrm>
    </dsp:sp>
    <dsp:sp modelId="{FE810225-FA08-4438-B250-F0E74F271790}">
      <dsp:nvSpPr>
        <dsp:cNvPr id="0" name=""/>
        <dsp:cNvSpPr/>
      </dsp:nvSpPr>
      <dsp:spPr>
        <a:xfrm>
          <a:off x="590864" y="2846805"/>
          <a:ext cx="4743672" cy="4743672"/>
        </a:xfrm>
        <a:custGeom>
          <a:avLst/>
          <a:gdLst/>
          <a:ahLst/>
          <a:cxnLst/>
          <a:rect l="0" t="0" r="0" b="0"/>
          <a:pathLst>
            <a:path>
              <a:moveTo>
                <a:pt x="715294" y="674344"/>
              </a:moveTo>
              <a:arcTo wR="2371836" hR="2371836" stAng="13541970" swAng="386083"/>
            </a:path>
          </a:pathLst>
        </a:custGeom>
        <a:noFill/>
        <a:ln w="9525" cap="flat" cmpd="sng" algn="ctr">
          <a:solidFill>
            <a:schemeClr val="accent2">
              <a:hueOff val="-12155671"/>
              <a:satOff val="25001"/>
              <a:lumOff val="-1912"/>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3A13B21-633F-46B9-B788-56A3BC9A7CF3}">
      <dsp:nvSpPr>
        <dsp:cNvPr id="0" name=""/>
        <dsp:cNvSpPr/>
      </dsp:nvSpPr>
      <dsp:spPr>
        <a:xfrm>
          <a:off x="244037" y="1636953"/>
          <a:ext cx="2700973" cy="1656189"/>
        </a:xfrm>
        <a:prstGeom prst="roundRect">
          <a:avLst/>
        </a:prstGeom>
        <a:gradFill rotWithShape="0">
          <a:gsLst>
            <a:gs pos="0">
              <a:schemeClr val="accent2">
                <a:hueOff val="-16207560"/>
                <a:satOff val="33334"/>
                <a:lumOff val="-2549"/>
                <a:alphaOff val="0"/>
                <a:tint val="10000"/>
                <a:satMod val="300000"/>
              </a:schemeClr>
            </a:gs>
            <a:gs pos="34000">
              <a:schemeClr val="accent2">
                <a:hueOff val="-16207560"/>
                <a:satOff val="33334"/>
                <a:lumOff val="-2549"/>
                <a:alphaOff val="0"/>
                <a:tint val="13500"/>
                <a:satMod val="250000"/>
              </a:schemeClr>
            </a:gs>
            <a:gs pos="100000">
              <a:schemeClr val="accent2">
                <a:hueOff val="-16207560"/>
                <a:satOff val="33334"/>
                <a:lumOff val="-2549"/>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SA" sz="1700" kern="1200" dirty="0" smtClean="0"/>
            <a:t>اخلاقيات الوظيفة العامة وواجبات الموظف التي جائت كمواثيق او ضمن تشريعات تنص علي ضرورة تقديم الخدمات بامانة ودقه ونشاط وفي منتهي المسئولية. </a:t>
          </a:r>
          <a:endParaRPr lang="ar-EG" sz="1700" b="1" kern="1200" dirty="0"/>
        </a:p>
      </dsp:txBody>
      <dsp:txXfrm>
        <a:off x="324885" y="1717801"/>
        <a:ext cx="2539277" cy="1494493"/>
      </dsp:txXfrm>
    </dsp:sp>
    <dsp:sp modelId="{071C41A9-378D-46B9-A848-1E6CD04033E4}">
      <dsp:nvSpPr>
        <dsp:cNvPr id="0" name=""/>
        <dsp:cNvSpPr/>
      </dsp:nvSpPr>
      <dsp:spPr>
        <a:xfrm>
          <a:off x="1923805" y="1246152"/>
          <a:ext cx="4743672" cy="4743672"/>
        </a:xfrm>
        <a:custGeom>
          <a:avLst/>
          <a:gdLst/>
          <a:ahLst/>
          <a:cxnLst/>
          <a:rect l="0" t="0" r="0" b="0"/>
          <a:pathLst>
            <a:path>
              <a:moveTo>
                <a:pt x="1078495" y="383651"/>
              </a:moveTo>
              <a:arcTo wR="2371836" hR="2371836" stAng="14217327" swAng="300503"/>
            </a:path>
          </a:pathLst>
        </a:custGeom>
        <a:noFill/>
        <a:ln w="9525" cap="flat" cmpd="sng" algn="ctr">
          <a:solidFill>
            <a:schemeClr val="accent2">
              <a:hueOff val="-16207560"/>
              <a:satOff val="33334"/>
              <a:lumOff val="-2549"/>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492B6-78CA-4376-AB09-28A51040A3D2}">
      <dsp:nvSpPr>
        <dsp:cNvPr id="0" name=""/>
        <dsp:cNvSpPr/>
      </dsp:nvSpPr>
      <dsp:spPr>
        <a:xfrm>
          <a:off x="91372" y="2202020"/>
          <a:ext cx="3038945" cy="1788647"/>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ar-KW" sz="4400" b="1" kern="1200" dirty="0" smtClean="0">
              <a:solidFill>
                <a:srgbClr val="FF0000"/>
              </a:solidFill>
              <a:latin typeface="Aldhabi" pitchFamily="2" charset="-78"/>
              <a:cs typeface="Aldhabi" pitchFamily="2" charset="-78"/>
            </a:rPr>
            <a:t>أهداف تبسيط ا</a:t>
          </a:r>
          <a:r>
            <a:rPr lang="ar-EG" sz="4400" b="1" kern="1200" dirty="0" smtClean="0">
              <a:solidFill>
                <a:srgbClr val="FF0000"/>
              </a:solidFill>
              <a:latin typeface="Aldhabi" pitchFamily="2" charset="-78"/>
              <a:cs typeface="Aldhabi" pitchFamily="2" charset="-78"/>
            </a:rPr>
            <a:t>لاجراءات </a:t>
          </a:r>
          <a:r>
            <a:rPr lang="ar-EG" sz="2800" b="1" kern="1200" dirty="0" smtClean="0">
              <a:solidFill>
                <a:srgbClr val="FF0000"/>
              </a:solidFill>
              <a:latin typeface="Aldhabi" pitchFamily="2" charset="-78"/>
              <a:cs typeface="Aldhabi" pitchFamily="2" charset="-78"/>
            </a:rPr>
            <a:t>:</a:t>
          </a:r>
          <a:endParaRPr lang="en-US" sz="2800" b="1" kern="1200" dirty="0"/>
        </a:p>
      </dsp:txBody>
      <dsp:txXfrm>
        <a:off x="143760" y="2254408"/>
        <a:ext cx="2934169" cy="1683871"/>
      </dsp:txXfrm>
    </dsp:sp>
    <dsp:sp modelId="{B2346DB7-C4E7-410A-9E52-951EC4AB1A74}">
      <dsp:nvSpPr>
        <dsp:cNvPr id="0" name=""/>
        <dsp:cNvSpPr/>
      </dsp:nvSpPr>
      <dsp:spPr>
        <a:xfrm rot="18004156">
          <a:off x="2525068" y="2024472"/>
          <a:ext cx="2426078" cy="44165"/>
        </a:xfrm>
        <a:custGeom>
          <a:avLst/>
          <a:gdLst/>
          <a:ahLst/>
          <a:cxnLst/>
          <a:rect l="0" t="0" r="0" b="0"/>
          <a:pathLst>
            <a:path>
              <a:moveTo>
                <a:pt x="0" y="22082"/>
              </a:moveTo>
              <a:lnTo>
                <a:pt x="2426078" y="220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3677455" y="1985903"/>
        <a:ext cx="121303" cy="121303"/>
      </dsp:txXfrm>
    </dsp:sp>
    <dsp:sp modelId="{E541D03B-6CBF-4CD6-BF21-48CD4FAD661C}">
      <dsp:nvSpPr>
        <dsp:cNvPr id="0" name=""/>
        <dsp:cNvSpPr/>
      </dsp:nvSpPr>
      <dsp:spPr>
        <a:xfrm>
          <a:off x="4345896" y="0"/>
          <a:ext cx="3792330" cy="1993533"/>
        </a:xfrm>
        <a:prstGeom prst="roundRect">
          <a:avLst>
            <a:gd name="adj" fmla="val 10000"/>
          </a:avLst>
        </a:prstGeom>
        <a:solidFill>
          <a:schemeClr val="accent6">
            <a:lumMod val="60000"/>
            <a:lumOff val="4000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KW" sz="2000" kern="1200" dirty="0" smtClean="0">
              <a:solidFill>
                <a:schemeClr val="tx1"/>
              </a:solidFill>
            </a:rPr>
            <a:t>1- </a:t>
          </a:r>
          <a:r>
            <a:rPr lang="ar-SA" sz="2000" kern="1200" dirty="0" smtClean="0">
              <a:solidFill>
                <a:schemeClr val="tx1"/>
              </a:solidFill>
            </a:rPr>
            <a:t>اختيار افضل اساليب العمل. </a:t>
          </a:r>
          <a:endParaRPr lang="en-US" sz="2000" kern="1200" dirty="0" smtClean="0">
            <a:solidFill>
              <a:schemeClr val="tx1"/>
            </a:solidFill>
          </a:endParaRPr>
        </a:p>
        <a:p>
          <a:pPr lvl="0" algn="ctr" defTabSz="889000" rtl="1">
            <a:lnSpc>
              <a:spcPct val="90000"/>
            </a:lnSpc>
            <a:spcBef>
              <a:spcPct val="0"/>
            </a:spcBef>
            <a:spcAft>
              <a:spcPct val="35000"/>
            </a:spcAft>
          </a:pPr>
          <a:r>
            <a:rPr lang="ar-SA" sz="2000" kern="1200" dirty="0" smtClean="0">
              <a:solidFill>
                <a:schemeClr val="tx1"/>
              </a:solidFill>
            </a:rPr>
            <a:t>2- السرعة في انجاز الاعمال. </a:t>
          </a:r>
          <a:endParaRPr lang="en-US" sz="2000" kern="1200" dirty="0" smtClean="0">
            <a:solidFill>
              <a:schemeClr val="tx1"/>
            </a:solidFill>
          </a:endParaRPr>
        </a:p>
        <a:p>
          <a:pPr lvl="0" algn="ctr" defTabSz="889000">
            <a:lnSpc>
              <a:spcPct val="90000"/>
            </a:lnSpc>
            <a:spcBef>
              <a:spcPct val="0"/>
            </a:spcBef>
            <a:spcAft>
              <a:spcPct val="35000"/>
            </a:spcAft>
          </a:pPr>
          <a:r>
            <a:rPr lang="ar-SA" sz="2000" kern="1200" dirty="0" smtClean="0">
              <a:solidFill>
                <a:schemeClr val="tx1"/>
              </a:solidFill>
            </a:rPr>
            <a:t>3- تطوير وتحسين اداء العمل.</a:t>
          </a:r>
          <a:endParaRPr lang="en-US" sz="2000" kern="1200" dirty="0">
            <a:solidFill>
              <a:schemeClr val="tx1"/>
            </a:solidFill>
            <a:latin typeface="Simplified Arabic" pitchFamily="18" charset="-78"/>
            <a:cs typeface="Simplified Arabic" pitchFamily="18" charset="-78"/>
          </a:endParaRPr>
        </a:p>
      </dsp:txBody>
      <dsp:txXfrm>
        <a:off x="4404285" y="58389"/>
        <a:ext cx="3675552" cy="1876755"/>
      </dsp:txXfrm>
    </dsp:sp>
    <dsp:sp modelId="{C358817F-AFDC-4FA3-9F2C-753C16453D36}">
      <dsp:nvSpPr>
        <dsp:cNvPr id="0" name=""/>
        <dsp:cNvSpPr/>
      </dsp:nvSpPr>
      <dsp:spPr>
        <a:xfrm rot="485062">
          <a:off x="3124293" y="3159522"/>
          <a:ext cx="1212555" cy="44165"/>
        </a:xfrm>
        <a:custGeom>
          <a:avLst/>
          <a:gdLst/>
          <a:ahLst/>
          <a:cxnLst/>
          <a:rect l="0" t="0" r="0" b="0"/>
          <a:pathLst>
            <a:path>
              <a:moveTo>
                <a:pt x="0" y="22082"/>
              </a:moveTo>
              <a:lnTo>
                <a:pt x="1212555" y="220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00257" y="3151291"/>
        <a:ext cx="60627" cy="60627"/>
      </dsp:txXfrm>
    </dsp:sp>
    <dsp:sp modelId="{57FB5FCE-774B-4856-8848-CCFBD64463E6}">
      <dsp:nvSpPr>
        <dsp:cNvPr id="0" name=""/>
        <dsp:cNvSpPr/>
      </dsp:nvSpPr>
      <dsp:spPr>
        <a:xfrm>
          <a:off x="4330823" y="2160242"/>
          <a:ext cx="3740972" cy="2213248"/>
        </a:xfrm>
        <a:prstGeom prst="roundRect">
          <a:avLst>
            <a:gd name="adj" fmla="val 10000"/>
          </a:avLst>
        </a:prstGeom>
        <a:gradFill rotWithShape="1">
          <a:gsLst>
            <a:gs pos="0">
              <a:schemeClr val="accent5">
                <a:tint val="60000"/>
                <a:satMod val="160000"/>
              </a:schemeClr>
            </a:gs>
            <a:gs pos="46000">
              <a:schemeClr val="accent5">
                <a:tint val="86000"/>
                <a:satMod val="160000"/>
              </a:schemeClr>
            </a:gs>
            <a:gs pos="100000">
              <a:schemeClr val="accent5">
                <a:shade val="40000"/>
                <a:satMod val="160000"/>
              </a:schemeClr>
            </a:gs>
          </a:gsLst>
          <a:path path="circle">
            <a:fillToRect l="50000" t="155000" r="50000" b="-55000"/>
          </a:path>
        </a:gradFill>
        <a:ln w="9525" cap="flat" cmpd="sng" algn="ctr">
          <a:solidFill>
            <a:schemeClr val="accent5">
              <a:satMod val="120000"/>
            </a:schemeClr>
          </a:solidFill>
          <a:prstDash val="solid"/>
        </a:ln>
        <a:effectLst>
          <a:outerShdw blurRad="50800" dist="38100" dir="14700000" algn="t" rotWithShape="0">
            <a:srgbClr val="000000">
              <a:alpha val="60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ts val="600"/>
            </a:spcAft>
          </a:pPr>
          <a:r>
            <a:rPr lang="ar-KW" sz="1800" kern="1200" dirty="0" smtClean="0">
              <a:solidFill>
                <a:schemeClr val="tx1"/>
              </a:solidFill>
            </a:rPr>
            <a:t>4- </a:t>
          </a:r>
          <a:r>
            <a:rPr lang="ar-SA" sz="1800" kern="1200" dirty="0" smtClean="0">
              <a:solidFill>
                <a:schemeClr val="tx1"/>
              </a:solidFill>
            </a:rPr>
            <a:t>توحيد اداء الاعمال. </a:t>
          </a:r>
          <a:endParaRPr lang="en-US" sz="1800" kern="1200" dirty="0" smtClean="0">
            <a:solidFill>
              <a:schemeClr val="tx1"/>
            </a:solidFill>
          </a:endParaRPr>
        </a:p>
        <a:p>
          <a:pPr lvl="0" algn="ctr" defTabSz="800100" rtl="1">
            <a:lnSpc>
              <a:spcPct val="100000"/>
            </a:lnSpc>
            <a:spcBef>
              <a:spcPct val="0"/>
            </a:spcBef>
            <a:spcAft>
              <a:spcPts val="600"/>
            </a:spcAft>
          </a:pPr>
          <a:r>
            <a:rPr lang="ar-SA" sz="1800" kern="1200" dirty="0" smtClean="0">
              <a:solidFill>
                <a:schemeClr val="tx1"/>
              </a:solidFill>
            </a:rPr>
            <a:t>5- تقليل التكاليف المادية. </a:t>
          </a:r>
          <a:endParaRPr lang="en-US" sz="1800" kern="1200" dirty="0" smtClean="0">
            <a:solidFill>
              <a:schemeClr val="tx1"/>
            </a:solidFill>
          </a:endParaRPr>
        </a:p>
        <a:p>
          <a:pPr lvl="0" algn="ctr" defTabSz="800100">
            <a:lnSpc>
              <a:spcPct val="100000"/>
            </a:lnSpc>
            <a:spcBef>
              <a:spcPct val="0"/>
            </a:spcBef>
            <a:spcAft>
              <a:spcPts val="600"/>
            </a:spcAft>
          </a:pPr>
          <a:r>
            <a:rPr lang="ar-SA" sz="1800" kern="1200" dirty="0" smtClean="0">
              <a:solidFill>
                <a:schemeClr val="tx1"/>
              </a:solidFill>
            </a:rPr>
            <a:t>6- تحقيق الرضا الوظيفي ورف الروح المعنوية للعاملين.</a:t>
          </a:r>
          <a:endParaRPr lang="ar-KW" sz="1800" kern="1200" dirty="0" smtClean="0">
            <a:solidFill>
              <a:schemeClr val="tx1"/>
            </a:solidFill>
          </a:endParaRPr>
        </a:p>
        <a:p>
          <a:pPr lvl="0" algn="ctr" defTabSz="800100">
            <a:lnSpc>
              <a:spcPct val="100000"/>
            </a:lnSpc>
            <a:spcBef>
              <a:spcPct val="0"/>
            </a:spcBef>
            <a:spcAft>
              <a:spcPts val="600"/>
            </a:spcAft>
          </a:pPr>
          <a:r>
            <a:rPr lang="ar-SA" sz="1800" kern="1200" dirty="0" smtClean="0">
              <a:solidFill>
                <a:schemeClr val="tx1"/>
              </a:solidFill>
            </a:rPr>
            <a:t>7- تسهيل تقديم الخدمات بدرجة عالية من الجودة.  </a:t>
          </a:r>
          <a:endParaRPr lang="en-US" sz="1800" kern="1200" dirty="0">
            <a:solidFill>
              <a:schemeClr val="tx1"/>
            </a:solidFill>
            <a:latin typeface="Simplified Arabic" pitchFamily="18" charset="-78"/>
            <a:cs typeface="Simplified Arabic" pitchFamily="18" charset="-78"/>
          </a:endParaRPr>
        </a:p>
      </dsp:txBody>
      <dsp:txXfrm>
        <a:off x="4395647" y="2225066"/>
        <a:ext cx="3611324" cy="2083600"/>
      </dsp:txXfrm>
    </dsp:sp>
    <dsp:sp modelId="{05E5182D-49B2-4B70-B2E2-BF9E243BBEAA}">
      <dsp:nvSpPr>
        <dsp:cNvPr id="0" name=""/>
        <dsp:cNvSpPr/>
      </dsp:nvSpPr>
      <dsp:spPr>
        <a:xfrm rot="3682694">
          <a:off x="2477500" y="4174207"/>
          <a:ext cx="2506140" cy="44165"/>
        </a:xfrm>
        <a:custGeom>
          <a:avLst/>
          <a:gdLst/>
          <a:ahLst/>
          <a:cxnLst/>
          <a:rect l="0" t="0" r="0" b="0"/>
          <a:pathLst>
            <a:path>
              <a:moveTo>
                <a:pt x="0" y="22082"/>
              </a:moveTo>
              <a:lnTo>
                <a:pt x="2506140" y="220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3667917" y="4133636"/>
        <a:ext cx="125307" cy="125307"/>
      </dsp:txXfrm>
    </dsp:sp>
    <dsp:sp modelId="{5D93842E-59AB-4828-B854-8242A384F44B}">
      <dsp:nvSpPr>
        <dsp:cNvPr id="0" name=""/>
        <dsp:cNvSpPr/>
      </dsp:nvSpPr>
      <dsp:spPr>
        <a:xfrm>
          <a:off x="4330823" y="4536500"/>
          <a:ext cx="3666366" cy="1519472"/>
        </a:xfrm>
        <a:prstGeom prst="roundRect">
          <a:avLst>
            <a:gd name="adj" fmla="val 10000"/>
          </a:avLst>
        </a:prstGeom>
        <a:solidFill>
          <a:schemeClr val="accent6">
            <a:lumMod val="60000"/>
            <a:lumOff val="40000"/>
          </a:schemeClr>
        </a:solidFill>
        <a:ln w="38100" cap="flat" cmpd="sng" algn="ctr">
          <a:solidFill>
            <a:schemeClr val="lt1"/>
          </a:solidFill>
          <a:prstDash val="solid"/>
        </a:ln>
        <a:effectLst>
          <a:outerShdw blurRad="63500" dist="25400" dir="14700000" algn="t" rotWithShape="0">
            <a:srgbClr val="000000">
              <a:alpha val="50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12700" rIns="12700" bIns="12700" numCol="1" spcCol="1270" anchor="ctr" anchorCtr="0">
          <a:noAutofit/>
        </a:bodyPr>
        <a:lstStyle/>
        <a:p>
          <a:pPr marL="0" lvl="0" indent="0" algn="ctr" defTabSz="914400">
            <a:lnSpc>
              <a:spcPct val="100000"/>
            </a:lnSpc>
            <a:spcBef>
              <a:spcPct val="0"/>
            </a:spcBef>
            <a:spcAft>
              <a:spcPts val="0"/>
            </a:spcAft>
            <a:buNone/>
          </a:pPr>
          <a:r>
            <a:rPr lang="ar-SA" sz="2000" kern="1200" dirty="0" smtClean="0">
              <a:solidFill>
                <a:schemeClr val="tx1"/>
              </a:solidFill>
            </a:rPr>
            <a:t>8- التخطيط السليم والموضوعية والابتعاد عن الفوضي والازدواجية في اداء الاعمال.</a:t>
          </a:r>
          <a:r>
            <a:rPr lang="ar-SA" sz="2800" kern="1200" dirty="0" smtClean="0">
              <a:solidFill>
                <a:schemeClr val="tx1"/>
              </a:solidFill>
            </a:rPr>
            <a:t> </a:t>
          </a:r>
          <a:endParaRPr lang="ar-EG" sz="2800" b="0" kern="1200" dirty="0" smtClean="0">
            <a:solidFill>
              <a:schemeClr val="tx1"/>
            </a:solidFill>
            <a:latin typeface="Simplified Arabic" pitchFamily="18" charset="-78"/>
            <a:cs typeface="Simplified Arabic" pitchFamily="18" charset="-78"/>
          </a:endParaRPr>
        </a:p>
      </dsp:txBody>
      <dsp:txXfrm>
        <a:off x="4375327" y="4581004"/>
        <a:ext cx="3577358" cy="14304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9CAAE801-BB73-485B-B01E-0AA7DEA139E5}" type="datetimeFigureOut">
              <a:rPr lang="ar-EG" smtClean="0"/>
              <a:pPr/>
              <a:t>24/07/1441</a:t>
            </a:fld>
            <a:endParaRPr lang="ar-EG"/>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DC8EB296-5B90-4416-8877-D46B37423BFA}" type="slidenum">
              <a:rPr lang="ar-EG" smtClean="0"/>
              <a:pPr/>
              <a:t>‹#›</a:t>
            </a:fld>
            <a:endParaRPr lang="ar-EG"/>
          </a:p>
        </p:txBody>
      </p:sp>
    </p:spTree>
    <p:extLst>
      <p:ext uri="{BB962C8B-B14F-4D97-AF65-F5344CB8AC3E}">
        <p14:creationId xmlns:p14="http://schemas.microsoft.com/office/powerpoint/2010/main" val="3419026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80B28-6F5D-4546-9139-BB8225231E32}" type="datetimeFigureOut">
              <a:rPr lang="en-US" smtClean="0"/>
              <a:pPr/>
              <a:t>3/18/2020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9453B-6FA5-4CB9-81C9-6D9900DC4400}" type="slidenum">
              <a:rPr lang="en-US" smtClean="0"/>
              <a:pPr/>
              <a:t>‹#›</a:t>
            </a:fld>
            <a:endParaRPr lang="en-US" dirty="0"/>
          </a:p>
        </p:txBody>
      </p:sp>
    </p:spTree>
    <p:extLst>
      <p:ext uri="{BB962C8B-B14F-4D97-AF65-F5344CB8AC3E}">
        <p14:creationId xmlns:p14="http://schemas.microsoft.com/office/powerpoint/2010/main" val="1488204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B9453B-6FA5-4CB9-81C9-6D9900DC4400}" type="slidenum">
              <a:rPr lang="en-US">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781113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B9453B-6FA5-4CB9-81C9-6D9900DC4400}" type="slidenum">
              <a:rPr lang="en-US">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781113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9144000" cy="4832350"/>
          </a:xfrm>
          <a:prstGeom prst="rect">
            <a:avLst/>
          </a:prstGeom>
          <a:solidFill>
            <a:schemeClr val="accent4">
              <a:lumMod val="75000"/>
            </a:schemeClr>
          </a:solidFill>
          <a:ln w="9525">
            <a:noFill/>
            <a:miter lim="800000"/>
            <a:headEnd/>
            <a:tailEnd/>
          </a:ln>
          <a:effectLst/>
        </p:spPr>
        <p:txBody>
          <a:bodyPr wrap="none" anchor="ctr"/>
          <a:lstStyle/>
          <a:p>
            <a:pPr>
              <a:defRPr/>
            </a:pPr>
            <a:endParaRPr lang="en-US" dirty="0">
              <a:cs typeface="+mn-cs"/>
            </a:endParaRPr>
          </a:p>
        </p:txBody>
      </p:sp>
      <p:sp>
        <p:nvSpPr>
          <p:cNvPr id="5" name="AutoShape 3"/>
          <p:cNvSpPr>
            <a:spLocks noChangeArrowheads="1"/>
          </p:cNvSpPr>
          <p:nvPr/>
        </p:nvSpPr>
        <p:spPr bwMode="ltGray">
          <a:xfrm flipH="1">
            <a:off x="2411413" y="4581525"/>
            <a:ext cx="722376" cy="503238"/>
          </a:xfrm>
          <a:prstGeom prst="homePlate">
            <a:avLst>
              <a:gd name="adj" fmla="val 42902"/>
            </a:avLst>
          </a:prstGeom>
          <a:solidFill>
            <a:schemeClr val="accent6"/>
          </a:solid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defRPr/>
            </a:pPr>
            <a:endParaRPr lang="en-US" dirty="0"/>
          </a:p>
        </p:txBody>
      </p:sp>
      <p:sp>
        <p:nvSpPr>
          <p:cNvPr id="6" name="AutoShape 4"/>
          <p:cNvSpPr>
            <a:spLocks noChangeArrowheads="1"/>
          </p:cNvSpPr>
          <p:nvPr/>
        </p:nvSpPr>
        <p:spPr bwMode="ltGray">
          <a:xfrm flipH="1">
            <a:off x="2700340" y="4581525"/>
            <a:ext cx="719137" cy="503238"/>
          </a:xfrm>
          <a:prstGeom prst="homePlate">
            <a:avLst>
              <a:gd name="adj" fmla="val 35725"/>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dirty="0"/>
          </a:p>
        </p:txBody>
      </p:sp>
      <p:sp>
        <p:nvSpPr>
          <p:cNvPr id="7" name="AutoShape 7"/>
          <p:cNvSpPr>
            <a:spLocks noChangeArrowheads="1"/>
          </p:cNvSpPr>
          <p:nvPr/>
        </p:nvSpPr>
        <p:spPr bwMode="gray">
          <a:xfrm flipH="1">
            <a:off x="2987675" y="4581526"/>
            <a:ext cx="6156325" cy="501650"/>
          </a:xfrm>
          <a:prstGeom prst="homePlate">
            <a:avLst>
              <a:gd name="adj" fmla="val 32516"/>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135177" name="Rectangle 9"/>
          <p:cNvSpPr>
            <a:spLocks noGrp="1" noChangeArrowheads="1"/>
          </p:cNvSpPr>
          <p:nvPr>
            <p:ph type="subTitle" sz="quarter" idx="1"/>
          </p:nvPr>
        </p:nvSpPr>
        <p:spPr>
          <a:xfrm>
            <a:off x="3124200" y="4564063"/>
            <a:ext cx="5734080" cy="579450"/>
          </a:xfrm>
        </p:spPr>
        <p:txBody>
          <a:bodyPr/>
          <a:lstStyle>
            <a:lvl1pPr marL="0" indent="0">
              <a:buFont typeface="Wingdings" pitchFamily="2" charset="2"/>
              <a:buNone/>
              <a:defRPr sz="2400" b="0" cap="none" spc="0">
                <a:ln>
                  <a:noFill/>
                </a:ln>
                <a:solidFill>
                  <a:schemeClr val="tx1"/>
                </a:solidFill>
                <a:effectLst/>
              </a:defRPr>
            </a:lvl1pPr>
          </a:lstStyle>
          <a:p>
            <a:r>
              <a:rPr lang="en-US" dirty="0" smtClean="0"/>
              <a:t>Click to edit Master subtitle style</a:t>
            </a:r>
            <a:endParaRPr lang="en-US" dirty="0"/>
          </a:p>
        </p:txBody>
      </p:sp>
      <p:sp>
        <p:nvSpPr>
          <p:cNvPr id="14" name="Title 13"/>
          <p:cNvSpPr>
            <a:spLocks noGrp="1"/>
          </p:cNvSpPr>
          <p:nvPr>
            <p:ph type="title"/>
          </p:nvPr>
        </p:nvSpPr>
        <p:spPr>
          <a:xfrm>
            <a:off x="2590800" y="3048000"/>
            <a:ext cx="6400800" cy="1447800"/>
          </a:xfrm>
        </p:spPr>
        <p:txBody>
          <a:bodyPr anchor="b">
            <a:noAutofit/>
          </a:bodyPr>
          <a:lstStyle>
            <a:lvl1pPr algn="l">
              <a:defRPr sz="5400" b="1"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a:p>
        </p:txBody>
      </p:sp>
      <p:sp>
        <p:nvSpPr>
          <p:cNvPr id="8" name="Rectangle 10"/>
          <p:cNvSpPr>
            <a:spLocks noGrp="1" noChangeArrowheads="1"/>
          </p:cNvSpPr>
          <p:nvPr>
            <p:ph type="dt" sz="quarter" idx="10"/>
          </p:nvPr>
        </p:nvSpPr>
        <p:spPr>
          <a:xfrm>
            <a:off x="457200" y="6324601"/>
            <a:ext cx="2133600" cy="396875"/>
          </a:xfrm>
        </p:spPr>
        <p:txBody>
          <a:bodyPr/>
          <a:lstStyle>
            <a:lvl1pPr>
              <a:defRPr/>
            </a:lvl1pPr>
          </a:lstStyle>
          <a:p>
            <a:fld id="{8F6E8042-1659-4328-ABCC-2B1027431719}" type="datetime1">
              <a:rPr lang="en-US" smtClean="0"/>
              <a:pPr/>
              <a:t>3/18/2020</a:t>
            </a:fld>
            <a:endParaRPr lang="en-US" dirty="0"/>
          </a:p>
        </p:txBody>
      </p:sp>
      <p:sp>
        <p:nvSpPr>
          <p:cNvPr id="9" name="Rectangle 11"/>
          <p:cNvSpPr>
            <a:spLocks noGrp="1" noChangeArrowheads="1"/>
          </p:cNvSpPr>
          <p:nvPr>
            <p:ph type="ftr" sz="quarter" idx="11"/>
          </p:nvPr>
        </p:nvSpPr>
        <p:spPr>
          <a:xfrm>
            <a:off x="3124200" y="6324601"/>
            <a:ext cx="2895600" cy="396875"/>
          </a:xfrm>
        </p:spPr>
        <p:txBody>
          <a:bodyPr/>
          <a:lstStyle>
            <a:lvl1pPr algn="ctr">
              <a:defRPr/>
            </a:lvl1pPr>
          </a:lstStyle>
          <a:p>
            <a:r>
              <a:rPr lang="en-US" dirty="0" smtClean="0"/>
              <a:t>CONTAGION EFFECT OF FINANCIAL CRISES ON STOCK MARKETS OF THE MAENA REGION</a:t>
            </a:r>
            <a:endParaRPr lang="en-US" dirty="0"/>
          </a:p>
        </p:txBody>
      </p:sp>
      <p:sp>
        <p:nvSpPr>
          <p:cNvPr id="10" name="Rectangle 12"/>
          <p:cNvSpPr>
            <a:spLocks noGrp="1" noChangeArrowheads="1"/>
          </p:cNvSpPr>
          <p:nvPr>
            <p:ph type="sldNum" sz="quarter" idx="12"/>
          </p:nvPr>
        </p:nvSpPr>
        <p:spPr>
          <a:xfrm>
            <a:off x="6553200" y="6324601"/>
            <a:ext cx="2133600" cy="396875"/>
          </a:xfrm>
        </p:spPr>
        <p:txBody>
          <a:bodyPr/>
          <a:lstStyle>
            <a:lvl1pPr>
              <a:defRPr/>
            </a:lvl1pPr>
          </a:lstStyle>
          <a:p>
            <a:fld id="{4FDABAB9-1D55-4462-9B94-927227378B5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4"/>
            <a:ext cx="8229600" cy="630237"/>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B884FD0F-8AE6-4A33-8D3A-B66B0DE5B2FD}" type="datetime1">
              <a:rPr lang="en-US" smtClean="0"/>
              <a:pPr/>
              <a:t>3/18/2020</a:t>
            </a:fld>
            <a:endParaRPr lang="en-US" dirty="0"/>
          </a:p>
        </p:txBody>
      </p:sp>
      <p:sp>
        <p:nvSpPr>
          <p:cNvPr id="5" name="Rectangle 11"/>
          <p:cNvSpPr>
            <a:spLocks noGrp="1" noChangeArrowheads="1"/>
          </p:cNvSpPr>
          <p:nvPr>
            <p:ph type="ftr" sz="quarter" idx="11"/>
          </p:nvPr>
        </p:nvSpPr>
        <p:spPr>
          <a:ln/>
        </p:spPr>
        <p:txBody>
          <a:bodyPr/>
          <a:lstStyle>
            <a:lvl1pPr>
              <a:defRPr/>
            </a:lvl1pPr>
          </a:lstStyle>
          <a:p>
            <a:r>
              <a:rPr lang="en-US" dirty="0" smtClean="0"/>
              <a:t>CONTAGION EFFECT OF FINANCIAL CRISES ON STOCK MARKETS OF THE MAENA REGION</a:t>
            </a:r>
            <a:endParaRPr lang="en-US" dirty="0"/>
          </a:p>
        </p:txBody>
      </p:sp>
      <p:sp>
        <p:nvSpPr>
          <p:cNvPr id="6"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2"/>
          <p:cNvSpPr>
            <a:spLocks noChangeArrowheads="1"/>
          </p:cNvSpPr>
          <p:nvPr/>
        </p:nvSpPr>
        <p:spPr bwMode="ltGray">
          <a:xfrm>
            <a:off x="8859837" y="0"/>
            <a:ext cx="284163" cy="68580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pPr>
              <a:defRPr/>
            </a:pPr>
            <a:endParaRPr lang="en-US" dirty="0">
              <a:cs typeface="+mn-cs"/>
            </a:endParaRPr>
          </a:p>
        </p:txBody>
      </p:sp>
      <p:sp>
        <p:nvSpPr>
          <p:cNvPr id="2" name="Vertical Title 1"/>
          <p:cNvSpPr>
            <a:spLocks noGrp="1"/>
          </p:cNvSpPr>
          <p:nvPr>
            <p:ph type="title" orient="vert"/>
          </p:nvPr>
        </p:nvSpPr>
        <p:spPr>
          <a:xfrm>
            <a:off x="6629400" y="609601"/>
            <a:ext cx="2057400" cy="5516562"/>
          </a:xfrm>
          <a:prstGeom prst="rect">
            <a:avLst/>
          </a:prstGeom>
        </p:spPr>
        <p:txBody>
          <a:bodyPr vert="eaVert"/>
          <a:lstStyle>
            <a:lvl1pPr>
              <a:defRPr>
                <a:solidFill>
                  <a:schemeClr val="tx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1"/>
            <a:ext cx="60198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E3624B6A-8848-48A7-8C1A-664075E243F6}" type="datetime1">
              <a:rPr lang="en-US" smtClean="0"/>
              <a:pPr/>
              <a:t>3/18/2020</a:t>
            </a:fld>
            <a:endParaRPr lang="en-US" dirty="0"/>
          </a:p>
        </p:txBody>
      </p:sp>
      <p:sp>
        <p:nvSpPr>
          <p:cNvPr id="6" name="Footer Placeholder 4"/>
          <p:cNvSpPr>
            <a:spLocks noGrp="1"/>
          </p:cNvSpPr>
          <p:nvPr>
            <p:ph type="ftr" sz="quarter" idx="11"/>
          </p:nvPr>
        </p:nvSpPr>
        <p:spPr/>
        <p:txBody>
          <a:bodyPr/>
          <a:lstStyle>
            <a:lvl1pPr>
              <a:defRPr/>
            </a:lvl1pPr>
          </a:lstStyle>
          <a:p>
            <a:r>
              <a:rPr lang="en-US" dirty="0" smtClean="0"/>
              <a:t>CONTAGION EFFECT OF FINANCIAL CRISES ON STOCK MARKETS OF THE MAENA REGION</a:t>
            </a:r>
            <a:endParaRPr lang="en-US" dirty="0"/>
          </a:p>
        </p:txBody>
      </p:sp>
      <p:sp>
        <p:nvSpPr>
          <p:cNvPr id="7" name="Slide Number Placeholder 5"/>
          <p:cNvSpPr>
            <a:spLocks noGrp="1"/>
          </p:cNvSpPr>
          <p:nvPr>
            <p:ph type="sldNum" sz="quarter" idx="12"/>
          </p:nvPr>
        </p:nvSpPr>
        <p:spPr/>
        <p:txBody>
          <a:bodyPr/>
          <a:lstStyle>
            <a:lvl1pPr>
              <a:defRPr/>
            </a:lvl1pPr>
          </a:lstStyle>
          <a:p>
            <a:fld id="{4FDABAB9-1D55-4462-9B94-927227378B5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4"/>
            <a:ext cx="8229600" cy="630237"/>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1"/>
            <a:ext cx="4038600" cy="505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1"/>
            <a:ext cx="4038600" cy="505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2133600" cy="228600"/>
          </a:xfrm>
        </p:spPr>
        <p:txBody>
          <a:bodyPr/>
          <a:lstStyle>
            <a:lvl1pPr>
              <a:defRPr/>
            </a:lvl1pPr>
          </a:lstStyle>
          <a:p>
            <a:pPr>
              <a:defRPr/>
            </a:pPr>
            <a:fld id="{EF6C7538-AA43-4ED8-84B7-4AAE9FB1C7FB}" type="datetime1">
              <a:rPr lang="en-US" smtClean="0"/>
              <a:pPr>
                <a:defRPr/>
              </a:pPr>
              <a:t>3/18/2020</a:t>
            </a:fld>
            <a:endParaRPr lang="en-US" dirty="0"/>
          </a:p>
        </p:txBody>
      </p:sp>
      <p:sp>
        <p:nvSpPr>
          <p:cNvPr id="6" name="Footer Placeholder 5"/>
          <p:cNvSpPr>
            <a:spLocks noGrp="1"/>
          </p:cNvSpPr>
          <p:nvPr>
            <p:ph type="ftr" sz="quarter" idx="11"/>
          </p:nvPr>
        </p:nvSpPr>
        <p:spPr>
          <a:xfrm>
            <a:off x="5867400" y="6477000"/>
            <a:ext cx="2895600" cy="228600"/>
          </a:xfrm>
        </p:spPr>
        <p:txBody>
          <a:bodyPr/>
          <a:lstStyle>
            <a:lvl1pPr>
              <a:defRPr/>
            </a:lvl1pPr>
          </a:lstStyle>
          <a:p>
            <a:pPr>
              <a:defRPr/>
            </a:pPr>
            <a:r>
              <a:rPr lang="en-US" dirty="0" smtClean="0"/>
              <a:t>CONTAGION EFFECT OF FINANCIAL CRISES ON STOCK MARKETS OF THE MAENA REGION</a:t>
            </a:r>
            <a:endParaRPr lang="en-US" dirty="0"/>
          </a:p>
        </p:txBody>
      </p:sp>
      <p:sp>
        <p:nvSpPr>
          <p:cNvPr id="7" name="Slide Number Placeholder 6"/>
          <p:cNvSpPr>
            <a:spLocks noGrp="1"/>
          </p:cNvSpPr>
          <p:nvPr>
            <p:ph type="sldNum" sz="quarter" idx="12"/>
          </p:nvPr>
        </p:nvSpPr>
        <p:spPr>
          <a:xfrm>
            <a:off x="3505200" y="6477000"/>
            <a:ext cx="2133600" cy="228600"/>
          </a:xfrm>
        </p:spPr>
        <p:txBody>
          <a:bodyPr/>
          <a:lstStyle>
            <a:lvl1pPr>
              <a:defRPr/>
            </a:lvl1pPr>
          </a:lstStyle>
          <a:p>
            <a:pPr>
              <a:defRPr/>
            </a:pPr>
            <a:fld id="{066130F1-DBE7-4556-A3CA-9F981657A0C6}"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F6E8042-1659-4328-ABCC-2B1027431719}" type="datetime1">
              <a:rPr lang="en-US" smtClean="0">
                <a:solidFill>
                  <a:prstClr val="black"/>
                </a:solidFill>
              </a:rPr>
              <a:pPr/>
              <a:t>3/18/2020</a:t>
            </a:fld>
            <a:endParaRPr lang="en-US" dirty="0">
              <a:solidFill>
                <a:prstClr val="black"/>
              </a:solidFill>
            </a:endParaRP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FDABAB9-1D55-4462-9B94-927227378B57}" type="slidenum">
              <a:rPr lang="en-US" smtClean="0"/>
              <a:pPr/>
              <a:t>‹#›</a:t>
            </a:fld>
            <a:endParaRPr lang="en-US" dirty="0"/>
          </a:p>
        </p:txBody>
      </p:sp>
    </p:spTree>
    <p:extLst>
      <p:ext uri="{BB962C8B-B14F-4D97-AF65-F5344CB8AC3E}">
        <p14:creationId xmlns:p14="http://schemas.microsoft.com/office/powerpoint/2010/main" val="22142111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7584176-7547-4FD9-B981-67C478F7F1EC}" type="datetime1">
              <a:rPr lang="en-US" smtClean="0">
                <a:solidFill>
                  <a:prstClr val="black"/>
                </a:solidFill>
              </a:rPr>
              <a:pPr/>
              <a:t>3/18/2020</a:t>
            </a:fld>
            <a:endParaRPr lang="en-US" dirty="0">
              <a:solidFill>
                <a:prstClr val="black"/>
              </a:solidFill>
            </a:endParaRPr>
          </a:p>
        </p:txBody>
      </p:sp>
      <p:sp>
        <p:nvSpPr>
          <p:cNvPr id="5" name="Footer Placeholder 4"/>
          <p:cNvSpPr>
            <a:spLocks noGrp="1"/>
          </p:cNvSpPr>
          <p:nvPr>
            <p:ph type="ftr" sz="quarter" idx="11"/>
          </p:nvPr>
        </p:nvSpPr>
        <p:spPr>
          <a:xfrm>
            <a:off x="457200" y="6480969"/>
            <a:ext cx="4260056" cy="300831"/>
          </a:xfrm>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6205825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Date Placeholder 3"/>
          <p:cNvSpPr>
            <a:spLocks noGrp="1"/>
          </p:cNvSpPr>
          <p:nvPr>
            <p:ph type="dt" sz="half" idx="10"/>
          </p:nvPr>
        </p:nvSpPr>
        <p:spPr>
          <a:xfrm>
            <a:off x="6955632" y="6477000"/>
            <a:ext cx="2133600" cy="304800"/>
          </a:xfrm>
        </p:spPr>
        <p:txBody>
          <a:bodyPr/>
          <a:lstStyle/>
          <a:p>
            <a:fld id="{5D6EE607-2D40-4978-B445-947D1FC1E929}" type="datetime1">
              <a:rPr lang="en-US" smtClean="0">
                <a:solidFill>
                  <a:prstClr val="black"/>
                </a:solidFill>
              </a:rPr>
              <a:pPr/>
              <a:t>3/18/2020</a:t>
            </a:fld>
            <a:endParaRPr lang="en-US" dirty="0">
              <a:solidFill>
                <a:prstClr val="black"/>
              </a:solidFill>
            </a:endParaRPr>
          </a:p>
        </p:txBody>
      </p:sp>
      <p:sp>
        <p:nvSpPr>
          <p:cNvPr id="5" name="Footer Placeholder 4"/>
          <p:cNvSpPr>
            <a:spLocks noGrp="1"/>
          </p:cNvSpPr>
          <p:nvPr>
            <p:ph type="ftr" sz="quarter" idx="11"/>
          </p:nvPr>
        </p:nvSpPr>
        <p:spPr>
          <a:xfrm>
            <a:off x="2619376" y="6480969"/>
            <a:ext cx="4260056" cy="300831"/>
          </a:xfrm>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6" name="Slide Number Placeholder 5"/>
          <p:cNvSpPr>
            <a:spLocks noGrp="1"/>
          </p:cNvSpPr>
          <p:nvPr>
            <p:ph type="sldNum" sz="quarter" idx="12"/>
          </p:nvPr>
        </p:nvSpPr>
        <p:spPr>
          <a:xfrm>
            <a:off x="8451056" y="809624"/>
            <a:ext cx="502920" cy="300831"/>
          </a:xfrm>
        </p:spPr>
        <p:txBody>
          <a:bodyPr/>
          <a:lstStyle/>
          <a:p>
            <a:fld id="{4FDABAB9-1D55-4462-9B94-927227378B57}" type="slidenum">
              <a:rPr lang="en-US" smtClean="0">
                <a:solidFill>
                  <a:prstClr val="black"/>
                </a:solidFill>
              </a:rPr>
              <a:pPr/>
              <a:t>‹#›</a:t>
            </a:fld>
            <a:endParaRPr lang="en-US" dirty="0">
              <a:solidFill>
                <a:prstClr val="black"/>
              </a:solidFill>
            </a:endParaRP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07018271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25EFFCCD-20FD-4109-91FD-F5A4DDAFE388}" type="datetime1">
              <a:rPr lang="en-US" smtClean="0">
                <a:solidFill>
                  <a:prstClr val="black"/>
                </a:solidFill>
              </a:rPr>
              <a:pPr/>
              <a:t>3/18/2020</a:t>
            </a:fld>
            <a:endParaRPr lang="en-US" dirty="0">
              <a:solidFill>
                <a:prstClr val="black"/>
              </a:solidFill>
            </a:endParaRPr>
          </a:p>
        </p:txBody>
      </p:sp>
      <p:sp>
        <p:nvSpPr>
          <p:cNvPr id="6" name="Footer Placeholder 5"/>
          <p:cNvSpPr>
            <a:spLocks noGrp="1"/>
          </p:cNvSpPr>
          <p:nvPr>
            <p:ph type="ftr" sz="quarter" idx="11"/>
          </p:nvPr>
        </p:nvSpPr>
        <p:spPr>
          <a:xfrm>
            <a:off x="457200" y="6480969"/>
            <a:ext cx="4260056" cy="301752"/>
          </a:xfrm>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7" name="Slide Number Placeholder 6"/>
          <p:cNvSpPr>
            <a:spLocks noGrp="1"/>
          </p:cNvSpPr>
          <p:nvPr>
            <p:ph type="sldNum" sz="quarter" idx="12"/>
          </p:nvPr>
        </p:nvSpPr>
        <p:spPr>
          <a:xfrm>
            <a:off x="7589520" y="6480969"/>
            <a:ext cx="502920" cy="301752"/>
          </a:xfrm>
        </p:spPr>
        <p:txBody>
          <a:body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7655875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C683B6F-6009-4EE5-80F0-74908821DBC8}" type="datetime1">
              <a:rPr lang="en-US" smtClean="0">
                <a:solidFill>
                  <a:prstClr val="black"/>
                </a:solidFill>
              </a:rPr>
              <a:pPr/>
              <a:t>3/18/2020</a:t>
            </a:fld>
            <a:endParaRPr lang="en-US" dirty="0">
              <a:solidFill>
                <a:prstClr val="black"/>
              </a:solidFill>
            </a:endParaRPr>
          </a:p>
        </p:txBody>
      </p:sp>
      <p:sp>
        <p:nvSpPr>
          <p:cNvPr id="8" name="Footer Placeholder 7"/>
          <p:cNvSpPr>
            <a:spLocks noGrp="1"/>
          </p:cNvSpPr>
          <p:nvPr>
            <p:ph type="ftr" sz="quarter" idx="11"/>
          </p:nvPr>
        </p:nvSpPr>
        <p:spPr>
          <a:xfrm>
            <a:off x="457200" y="6480969"/>
            <a:ext cx="4261104" cy="301752"/>
          </a:xfrm>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636905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220F17-1BA7-4014-A2FD-E460451F05AB}" type="datetime1">
              <a:rPr lang="en-US" smtClean="0">
                <a:solidFill>
                  <a:prstClr val="black"/>
                </a:solidFill>
              </a:rPr>
              <a:pPr/>
              <a:t>3/18/2020</a:t>
            </a:fld>
            <a:endParaRPr lang="en-US" dirty="0">
              <a:solidFill>
                <a:prstClr val="black"/>
              </a:solidFill>
            </a:endParaRPr>
          </a:p>
        </p:txBody>
      </p:sp>
      <p:sp>
        <p:nvSpPr>
          <p:cNvPr id="4" name="Footer Placeholder 3"/>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5" name="Slide Number Placeholder 4"/>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7921107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0056B3A-DD30-4FC0-9E57-F21186FBE91E}" type="datetime1">
              <a:rPr lang="en-US" smtClean="0">
                <a:solidFill>
                  <a:prstClr val="black"/>
                </a:solidFill>
              </a:rPr>
              <a:pPr/>
              <a:t>3/18/2020</a:t>
            </a:fld>
            <a:endParaRPr lang="en-US" dirty="0">
              <a:solidFill>
                <a:prstClr val="black"/>
              </a:solidFill>
            </a:endParaRPr>
          </a:p>
        </p:txBody>
      </p:sp>
      <p:sp>
        <p:nvSpPr>
          <p:cNvPr id="3" name="Footer Placeholder 2"/>
          <p:cNvSpPr>
            <a:spLocks noGrp="1"/>
          </p:cNvSpPr>
          <p:nvPr>
            <p:ph type="ftr" sz="quarter" idx="11"/>
          </p:nvPr>
        </p:nvSpPr>
        <p:spPr>
          <a:xfrm>
            <a:off x="457200" y="6481890"/>
            <a:ext cx="4260056" cy="300831"/>
          </a:xfrm>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4" name="Slide Number Placeholder 3"/>
          <p:cNvSpPr>
            <a:spLocks noGrp="1"/>
          </p:cNvSpPr>
          <p:nvPr>
            <p:ph type="sldNum" sz="quarter" idx="12"/>
          </p:nvPr>
        </p:nvSpPr>
        <p:spPr>
          <a:xfrm>
            <a:off x="7589520" y="6480969"/>
            <a:ext cx="502920" cy="301752"/>
          </a:xfrm>
        </p:spPr>
        <p:txBody>
          <a:body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3170672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4"/>
            <a:ext cx="8229600" cy="630237"/>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47584176-7547-4FD9-B981-67C478F7F1EC}" type="datetime1">
              <a:rPr lang="en-US" smtClean="0"/>
              <a:pPr/>
              <a:t>3/18/2020</a:t>
            </a:fld>
            <a:endParaRPr lang="en-US" dirty="0"/>
          </a:p>
        </p:txBody>
      </p:sp>
      <p:sp>
        <p:nvSpPr>
          <p:cNvPr id="5" name="Rectangle 11"/>
          <p:cNvSpPr>
            <a:spLocks noGrp="1" noChangeArrowheads="1"/>
          </p:cNvSpPr>
          <p:nvPr>
            <p:ph type="ftr" sz="quarter" idx="11"/>
          </p:nvPr>
        </p:nvSpPr>
        <p:spPr>
          <a:ln/>
        </p:spPr>
        <p:txBody>
          <a:bodyPr/>
          <a:lstStyle>
            <a:lvl1pPr>
              <a:defRPr/>
            </a:lvl1pPr>
          </a:lstStyle>
          <a:p>
            <a:r>
              <a:rPr lang="en-US" dirty="0" smtClean="0"/>
              <a:t>CONTAGION EFFECT OF FINANCIAL CRISES ON STOCK MARKETS OF THE MAENA REGION</a:t>
            </a:r>
            <a:endParaRPr lang="en-US" dirty="0"/>
          </a:p>
        </p:txBody>
      </p:sp>
      <p:sp>
        <p:nvSpPr>
          <p:cNvPr id="6"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7E55DB8-3A9A-4BD5-9086-A22F9893D1D3}" type="datetime1">
              <a:rPr lang="en-US" smtClean="0">
                <a:solidFill>
                  <a:prstClr val="black"/>
                </a:solidFill>
              </a:rPr>
              <a:pPr/>
              <a:t>3/18/2020</a:t>
            </a:fld>
            <a:endParaRPr lang="en-US" dirty="0">
              <a:solidFill>
                <a:prstClr val="black"/>
              </a:solidFill>
            </a:endParaRP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3774022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12544D7-9FEE-4549-9BF4-600450D15730}" type="datetime1">
              <a:rPr lang="en-US" smtClean="0">
                <a:solidFill>
                  <a:prstClr val="black"/>
                </a:solidFill>
              </a:rPr>
              <a:pPr/>
              <a:t>3/18/2020</a:t>
            </a:fld>
            <a:endParaRPr lang="en-US" dirty="0">
              <a:solidFill>
                <a:prstClr val="black"/>
              </a:solidFill>
            </a:endParaRP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009985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84FD0F-8AE6-4A33-8D3A-B66B0DE5B2FD}" type="datetime1">
              <a:rPr lang="en-US" smtClean="0">
                <a:solidFill>
                  <a:prstClr val="black"/>
                </a:solidFill>
              </a:rPr>
              <a:pPr/>
              <a:t>3/18/2020</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2545341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624B6A-8848-48A7-8C1A-664075E243F6}" type="datetime1">
              <a:rPr lang="en-US" smtClean="0">
                <a:solidFill>
                  <a:prstClr val="black"/>
                </a:solidFill>
              </a:rPr>
              <a:pPr/>
              <a:t>3/18/2020</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678004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4"/>
            <a:ext cx="8229600" cy="630237"/>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1"/>
            <a:ext cx="4038600" cy="505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1"/>
            <a:ext cx="4038600" cy="505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2133600" cy="228600"/>
          </a:xfrm>
        </p:spPr>
        <p:txBody>
          <a:bodyPr/>
          <a:lstStyle>
            <a:lvl1pPr>
              <a:defRPr/>
            </a:lvl1pPr>
          </a:lstStyle>
          <a:p>
            <a:pPr>
              <a:defRPr/>
            </a:pPr>
            <a:fld id="{EF6C7538-AA43-4ED8-84B7-4AAE9FB1C7FB}" type="datetime1">
              <a:rPr lang="en-US" smtClean="0">
                <a:solidFill>
                  <a:prstClr val="black"/>
                </a:solidFill>
              </a:rPr>
              <a:pPr>
                <a:defRPr/>
              </a:pPr>
              <a:t>3/18/2020</a:t>
            </a:fld>
            <a:endParaRPr lang="en-US" dirty="0">
              <a:solidFill>
                <a:prstClr val="black"/>
              </a:solidFill>
            </a:endParaRPr>
          </a:p>
        </p:txBody>
      </p:sp>
      <p:sp>
        <p:nvSpPr>
          <p:cNvPr id="6" name="Footer Placeholder 5"/>
          <p:cNvSpPr>
            <a:spLocks noGrp="1"/>
          </p:cNvSpPr>
          <p:nvPr>
            <p:ph type="ftr" sz="quarter" idx="11"/>
          </p:nvPr>
        </p:nvSpPr>
        <p:spPr>
          <a:xfrm>
            <a:off x="5867400" y="6477000"/>
            <a:ext cx="2895600" cy="228600"/>
          </a:xfrm>
        </p:spPr>
        <p:txBody>
          <a:bodyPr/>
          <a:lstStyle>
            <a:lvl1pPr>
              <a:defRPr/>
            </a:lvl1pPr>
          </a:lstStyle>
          <a:p>
            <a:pPr>
              <a:defRPr/>
            </a:pPr>
            <a:r>
              <a:rPr lang="en-US" dirty="0" smtClean="0">
                <a:solidFill>
                  <a:prstClr val="black"/>
                </a:solidFill>
              </a:rPr>
              <a:t>CONTAGION EFFECT OF FINANCIAL CRISES ON STOCK MARKETS OF THE MAENA REGION</a:t>
            </a:r>
            <a:endParaRPr lang="en-US" dirty="0">
              <a:solidFill>
                <a:prstClr val="black"/>
              </a:solidFill>
            </a:endParaRPr>
          </a:p>
        </p:txBody>
      </p:sp>
      <p:sp>
        <p:nvSpPr>
          <p:cNvPr id="7" name="Slide Number Placeholder 6"/>
          <p:cNvSpPr>
            <a:spLocks noGrp="1"/>
          </p:cNvSpPr>
          <p:nvPr>
            <p:ph type="sldNum" sz="quarter" idx="12"/>
          </p:nvPr>
        </p:nvSpPr>
        <p:spPr>
          <a:xfrm>
            <a:off x="3505200" y="6477000"/>
            <a:ext cx="2133600" cy="228600"/>
          </a:xfrm>
        </p:spPr>
        <p:txBody>
          <a:bodyPr/>
          <a:lstStyle>
            <a:lvl1pPr>
              <a:defRPr/>
            </a:lvl1pPr>
          </a:lstStyle>
          <a:p>
            <a:pPr>
              <a:defRPr/>
            </a:pPr>
            <a:fld id="{066130F1-DBE7-4556-A3CA-9F981657A0C6}"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6744074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itle Slide">
    <p:bg bwMode="gray">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9144000" cy="4832350"/>
          </a:xfrm>
          <a:prstGeom prst="rect">
            <a:avLst/>
          </a:prstGeom>
          <a:solidFill>
            <a:schemeClr val="accent4">
              <a:lumMod val="75000"/>
            </a:schemeClr>
          </a:solidFill>
          <a:ln w="9525">
            <a:noFill/>
            <a:miter lim="800000"/>
            <a:headEnd/>
            <a:tailEnd/>
          </a:ln>
          <a:effectLst/>
        </p:spPr>
        <p:txBody>
          <a:bodyPr wrap="none" anchor="ctr"/>
          <a:lstStyle/>
          <a:p>
            <a:pPr>
              <a:defRPr/>
            </a:pPr>
            <a:endParaRPr lang="en-US" dirty="0">
              <a:solidFill>
                <a:prstClr val="black"/>
              </a:solidFill>
            </a:endParaRPr>
          </a:p>
        </p:txBody>
      </p:sp>
      <p:sp>
        <p:nvSpPr>
          <p:cNvPr id="5" name="AutoShape 3"/>
          <p:cNvSpPr>
            <a:spLocks noChangeArrowheads="1"/>
          </p:cNvSpPr>
          <p:nvPr/>
        </p:nvSpPr>
        <p:spPr bwMode="ltGray">
          <a:xfrm flipH="1">
            <a:off x="2411413" y="4581525"/>
            <a:ext cx="722376" cy="503238"/>
          </a:xfrm>
          <a:prstGeom prst="homePlate">
            <a:avLst>
              <a:gd name="adj" fmla="val 42902"/>
            </a:avLst>
          </a:prstGeom>
          <a:solidFill>
            <a:schemeClr val="accent6"/>
          </a:solid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defRPr/>
            </a:pPr>
            <a:endParaRPr lang="en-US" dirty="0">
              <a:solidFill>
                <a:prstClr val="white"/>
              </a:solidFill>
            </a:endParaRPr>
          </a:p>
        </p:txBody>
      </p:sp>
      <p:sp>
        <p:nvSpPr>
          <p:cNvPr id="6" name="AutoShape 4"/>
          <p:cNvSpPr>
            <a:spLocks noChangeArrowheads="1"/>
          </p:cNvSpPr>
          <p:nvPr/>
        </p:nvSpPr>
        <p:spPr bwMode="ltGray">
          <a:xfrm flipH="1">
            <a:off x="2700338" y="4581525"/>
            <a:ext cx="719137" cy="503238"/>
          </a:xfrm>
          <a:prstGeom prst="homePlate">
            <a:avLst>
              <a:gd name="adj" fmla="val 35725"/>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dirty="0">
              <a:solidFill>
                <a:prstClr val="white"/>
              </a:solidFill>
            </a:endParaRPr>
          </a:p>
        </p:txBody>
      </p:sp>
      <p:sp>
        <p:nvSpPr>
          <p:cNvPr id="7" name="AutoShape 7"/>
          <p:cNvSpPr>
            <a:spLocks noChangeArrowheads="1"/>
          </p:cNvSpPr>
          <p:nvPr/>
        </p:nvSpPr>
        <p:spPr bwMode="gray">
          <a:xfrm flipH="1">
            <a:off x="2987674" y="4581525"/>
            <a:ext cx="6156325" cy="501650"/>
          </a:xfrm>
          <a:prstGeom prst="homePlate">
            <a:avLst>
              <a:gd name="adj" fmla="val 32516"/>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solidFill>
                <a:prstClr val="white"/>
              </a:solidFill>
            </a:endParaRPr>
          </a:p>
        </p:txBody>
      </p:sp>
      <p:sp>
        <p:nvSpPr>
          <p:cNvPr id="135177" name="Rectangle 9"/>
          <p:cNvSpPr>
            <a:spLocks noGrp="1" noChangeArrowheads="1"/>
          </p:cNvSpPr>
          <p:nvPr>
            <p:ph type="subTitle" sz="quarter" idx="1"/>
          </p:nvPr>
        </p:nvSpPr>
        <p:spPr>
          <a:xfrm>
            <a:off x="3124200" y="4564063"/>
            <a:ext cx="5835650" cy="533400"/>
          </a:xfrm>
        </p:spPr>
        <p:txBody>
          <a:bodyPr/>
          <a:lstStyle>
            <a:lvl1pPr marL="0" indent="0">
              <a:buFont typeface="Wingdings" pitchFamily="2" charset="2"/>
              <a:buNone/>
              <a:defRPr sz="2400" b="0" cap="none" spc="0">
                <a:ln>
                  <a:noFill/>
                </a:ln>
                <a:solidFill>
                  <a:schemeClr val="tx1"/>
                </a:solidFill>
                <a:effectLst/>
              </a:defRPr>
            </a:lvl1pPr>
          </a:lstStyle>
          <a:p>
            <a:r>
              <a:rPr lang="en-US" smtClean="0"/>
              <a:t>Click to edit Master subtitle style</a:t>
            </a:r>
            <a:endParaRPr lang="en-US"/>
          </a:p>
        </p:txBody>
      </p:sp>
      <p:sp>
        <p:nvSpPr>
          <p:cNvPr id="14" name="Title 13"/>
          <p:cNvSpPr>
            <a:spLocks noGrp="1"/>
          </p:cNvSpPr>
          <p:nvPr>
            <p:ph type="title"/>
          </p:nvPr>
        </p:nvSpPr>
        <p:spPr>
          <a:xfrm>
            <a:off x="2590800" y="3048000"/>
            <a:ext cx="6400800" cy="1447800"/>
          </a:xfrm>
        </p:spPr>
        <p:txBody>
          <a:bodyPr anchor="b">
            <a:noAutofit/>
          </a:bodyPr>
          <a:lstStyle>
            <a:lvl1pPr algn="l">
              <a:defRPr sz="5400" b="1"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a:p>
        </p:txBody>
      </p:sp>
      <p:sp>
        <p:nvSpPr>
          <p:cNvPr id="8" name="Rectangle 10"/>
          <p:cNvSpPr>
            <a:spLocks noGrp="1" noChangeArrowheads="1"/>
          </p:cNvSpPr>
          <p:nvPr>
            <p:ph type="dt" sz="quarter" idx="10"/>
          </p:nvPr>
        </p:nvSpPr>
        <p:spPr>
          <a:xfrm>
            <a:off x="457200" y="6324600"/>
            <a:ext cx="2133600" cy="396875"/>
          </a:xfrm>
        </p:spPr>
        <p:txBody>
          <a:bodyPr/>
          <a:lstStyle>
            <a:lvl1pPr>
              <a:defRPr/>
            </a:lvl1pPr>
          </a:lstStyle>
          <a:p>
            <a:fld id="{8F6E8042-1659-4328-ABCC-2B1027431719}" type="datetime1">
              <a:rPr lang="en-US" smtClean="0">
                <a:solidFill>
                  <a:prstClr val="black"/>
                </a:solidFill>
              </a:rPr>
              <a:pPr/>
              <a:t>3/18/2020</a:t>
            </a:fld>
            <a:endParaRPr lang="en-US" dirty="0">
              <a:solidFill>
                <a:prstClr val="black"/>
              </a:solidFill>
            </a:endParaRPr>
          </a:p>
        </p:txBody>
      </p:sp>
      <p:sp>
        <p:nvSpPr>
          <p:cNvPr id="9" name="Rectangle 11"/>
          <p:cNvSpPr>
            <a:spLocks noGrp="1" noChangeArrowheads="1"/>
          </p:cNvSpPr>
          <p:nvPr>
            <p:ph type="ftr" sz="quarter" idx="11"/>
          </p:nvPr>
        </p:nvSpPr>
        <p:spPr>
          <a:xfrm>
            <a:off x="3124200" y="6324600"/>
            <a:ext cx="2895600" cy="396875"/>
          </a:xfrm>
        </p:spPr>
        <p:txBody>
          <a:bodyPr/>
          <a:lstStyle>
            <a:lvl1pPr algn="ctr">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10" name="Rectangle 12"/>
          <p:cNvSpPr>
            <a:spLocks noGrp="1" noChangeArrowheads="1"/>
          </p:cNvSpPr>
          <p:nvPr>
            <p:ph type="sldNum" sz="quarter" idx="12"/>
          </p:nvPr>
        </p:nvSpPr>
        <p:spPr>
          <a:xfrm>
            <a:off x="6553200" y="6324600"/>
            <a:ext cx="2133600" cy="396875"/>
          </a:xfrm>
        </p:spPr>
        <p:txBody>
          <a:bodyPr/>
          <a:lstStyle>
            <a:lvl1pP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501852053"/>
      </p:ext>
    </p:extLst>
  </p:cSld>
  <p:clrMapOvr>
    <a:masterClrMapping/>
  </p:clrMapOvr>
  <p:transition>
    <p:randomBa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47584176-7547-4FD9-B981-67C478F7F1EC}" type="datetime1">
              <a:rPr lang="en-US" smtClean="0">
                <a:solidFill>
                  <a:prstClr val="black"/>
                </a:solidFill>
              </a:rPr>
              <a:pPr/>
              <a:t>3/18/2020</a:t>
            </a:fld>
            <a:endParaRPr lang="en-US" dirty="0">
              <a:solidFill>
                <a:prstClr val="black"/>
              </a:solidFill>
            </a:endParaRPr>
          </a:p>
        </p:txBody>
      </p:sp>
      <p:sp>
        <p:nvSpPr>
          <p:cNvPr id="5" name="Rectangle 11"/>
          <p:cNvSpPr>
            <a:spLocks noGrp="1" noChangeArrowheads="1"/>
          </p:cNvSpPr>
          <p:nvPr>
            <p:ph type="ftr" sz="quarter" idx="11"/>
          </p:nvPr>
        </p:nvSpPr>
        <p:spPr>
          <a:ln/>
        </p:spPr>
        <p:txBody>
          <a:bodyPr/>
          <a:lstStyle>
            <a:lvl1pPr>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6"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52357239"/>
      </p:ext>
    </p:extLst>
  </p:cSld>
  <p:clrMapOvr>
    <a:masterClrMapping/>
  </p:clrMapOvr>
  <p:transition>
    <p:randomBa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5D6EE607-2D40-4978-B445-947D1FC1E929}" type="datetime1">
              <a:rPr lang="en-US" smtClean="0">
                <a:solidFill>
                  <a:prstClr val="black"/>
                </a:solidFill>
              </a:rPr>
              <a:pPr/>
              <a:t>3/18/2020</a:t>
            </a:fld>
            <a:endParaRPr lang="en-US" dirty="0">
              <a:solidFill>
                <a:prstClr val="black"/>
              </a:solidFill>
            </a:endParaRPr>
          </a:p>
        </p:txBody>
      </p:sp>
      <p:sp>
        <p:nvSpPr>
          <p:cNvPr id="5" name="Rectangle 11"/>
          <p:cNvSpPr>
            <a:spLocks noGrp="1" noChangeArrowheads="1"/>
          </p:cNvSpPr>
          <p:nvPr>
            <p:ph type="ftr" sz="quarter" idx="11"/>
          </p:nvPr>
        </p:nvSpPr>
        <p:spPr>
          <a:ln/>
        </p:spPr>
        <p:txBody>
          <a:bodyPr/>
          <a:lstStyle>
            <a:lvl1pPr>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6"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181151683"/>
      </p:ext>
    </p:extLst>
  </p:cSld>
  <p:clrMapOvr>
    <a:masterClrMapping/>
  </p:clrMapOvr>
  <p:transition>
    <p:randomBa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25EFFCCD-20FD-4109-91FD-F5A4DDAFE388}" type="datetime1">
              <a:rPr lang="en-US" smtClean="0">
                <a:solidFill>
                  <a:prstClr val="black"/>
                </a:solidFill>
              </a:rPr>
              <a:pPr/>
              <a:t>3/18/2020</a:t>
            </a:fld>
            <a:endParaRPr lang="en-US" dirty="0">
              <a:solidFill>
                <a:prstClr val="black"/>
              </a:solidFill>
            </a:endParaRPr>
          </a:p>
        </p:txBody>
      </p:sp>
      <p:sp>
        <p:nvSpPr>
          <p:cNvPr id="6" name="Rectangle 11"/>
          <p:cNvSpPr>
            <a:spLocks noGrp="1" noChangeArrowheads="1"/>
          </p:cNvSpPr>
          <p:nvPr>
            <p:ph type="ftr" sz="quarter" idx="11"/>
          </p:nvPr>
        </p:nvSpPr>
        <p:spPr>
          <a:ln/>
        </p:spPr>
        <p:txBody>
          <a:bodyPr/>
          <a:lstStyle>
            <a:lvl1pPr>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7"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139294691"/>
      </p:ext>
    </p:extLst>
  </p:cSld>
  <p:clrMapOvr>
    <a:masterClrMapping/>
  </p:clrMapOvr>
  <p:transition>
    <p:randomBa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7" name="Rectangle 10"/>
          <p:cNvSpPr>
            <a:spLocks noGrp="1" noChangeArrowheads="1"/>
          </p:cNvSpPr>
          <p:nvPr>
            <p:ph type="dt" sz="half" idx="10"/>
          </p:nvPr>
        </p:nvSpPr>
        <p:spPr>
          <a:ln/>
        </p:spPr>
        <p:txBody>
          <a:bodyPr/>
          <a:lstStyle>
            <a:lvl1pPr>
              <a:defRPr/>
            </a:lvl1pPr>
          </a:lstStyle>
          <a:p>
            <a:fld id="{7C683B6F-6009-4EE5-80F0-74908821DBC8}" type="datetime1">
              <a:rPr lang="en-US" smtClean="0">
                <a:solidFill>
                  <a:prstClr val="black"/>
                </a:solidFill>
              </a:rPr>
              <a:pPr/>
              <a:t>3/18/2020</a:t>
            </a:fld>
            <a:endParaRPr lang="en-US" dirty="0">
              <a:solidFill>
                <a:prstClr val="black"/>
              </a:solidFill>
            </a:endParaRPr>
          </a:p>
        </p:txBody>
      </p:sp>
      <p:sp>
        <p:nvSpPr>
          <p:cNvPr id="8" name="Rectangle 11"/>
          <p:cNvSpPr>
            <a:spLocks noGrp="1" noChangeArrowheads="1"/>
          </p:cNvSpPr>
          <p:nvPr>
            <p:ph type="ftr" sz="quarter" idx="11"/>
          </p:nvPr>
        </p:nvSpPr>
        <p:spPr>
          <a:ln/>
        </p:spPr>
        <p:txBody>
          <a:bodyPr/>
          <a:lstStyle>
            <a:lvl1pPr>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9"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085088825"/>
      </p:ext>
    </p:extLst>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5D6EE607-2D40-4978-B445-947D1FC1E929}" type="datetime1">
              <a:rPr lang="en-US" smtClean="0"/>
              <a:pPr/>
              <a:t>3/18/2020</a:t>
            </a:fld>
            <a:endParaRPr lang="en-US" dirty="0"/>
          </a:p>
        </p:txBody>
      </p:sp>
      <p:sp>
        <p:nvSpPr>
          <p:cNvPr id="5" name="Rectangle 11"/>
          <p:cNvSpPr>
            <a:spLocks noGrp="1" noChangeArrowheads="1"/>
          </p:cNvSpPr>
          <p:nvPr>
            <p:ph type="ftr" sz="quarter" idx="11"/>
          </p:nvPr>
        </p:nvSpPr>
        <p:spPr>
          <a:ln/>
        </p:spPr>
        <p:txBody>
          <a:bodyPr/>
          <a:lstStyle>
            <a:lvl1pPr>
              <a:defRPr/>
            </a:lvl1pPr>
          </a:lstStyle>
          <a:p>
            <a:r>
              <a:rPr lang="en-US" dirty="0" smtClean="0"/>
              <a:t>CONTAGION EFFECT OF FINANCIAL CRISES ON STOCK MARKETS OF THE MAENA REGION</a:t>
            </a:r>
            <a:endParaRPr lang="en-US" dirty="0"/>
          </a:p>
        </p:txBody>
      </p:sp>
      <p:sp>
        <p:nvSpPr>
          <p:cNvPr id="6"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fld id="{8A220F17-1BA7-4014-A2FD-E460451F05AB}" type="datetime1">
              <a:rPr lang="en-US" smtClean="0">
                <a:solidFill>
                  <a:prstClr val="black"/>
                </a:solidFill>
              </a:rPr>
              <a:pPr/>
              <a:t>3/18/2020</a:t>
            </a:fld>
            <a:endParaRPr lang="en-US" dirty="0">
              <a:solidFill>
                <a:prstClr val="black"/>
              </a:solidFill>
            </a:endParaRPr>
          </a:p>
        </p:txBody>
      </p:sp>
      <p:sp>
        <p:nvSpPr>
          <p:cNvPr id="4" name="Rectangle 11"/>
          <p:cNvSpPr>
            <a:spLocks noGrp="1" noChangeArrowheads="1"/>
          </p:cNvSpPr>
          <p:nvPr>
            <p:ph type="ftr" sz="quarter" idx="11"/>
          </p:nvPr>
        </p:nvSpPr>
        <p:spPr>
          <a:ln/>
        </p:spPr>
        <p:txBody>
          <a:bodyPr/>
          <a:lstStyle>
            <a:lvl1pPr>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5"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827026786"/>
      </p:ext>
    </p:extLst>
  </p:cSld>
  <p:clrMapOvr>
    <a:masterClrMapping/>
  </p:clrMapOvr>
  <p:transition>
    <p:randomBa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60056B3A-DD30-4FC0-9E57-F21186FBE91E}" type="datetime1">
              <a:rPr lang="en-US" smtClean="0">
                <a:solidFill>
                  <a:prstClr val="black"/>
                </a:solidFill>
              </a:rPr>
              <a:pPr/>
              <a:t>3/18/2020</a:t>
            </a:fld>
            <a:endParaRPr lang="en-US" dirty="0">
              <a:solidFill>
                <a:prstClr val="black"/>
              </a:solidFill>
            </a:endParaRPr>
          </a:p>
        </p:txBody>
      </p:sp>
      <p:sp>
        <p:nvSpPr>
          <p:cNvPr id="3" name="Rectangle 11"/>
          <p:cNvSpPr>
            <a:spLocks noGrp="1" noChangeArrowheads="1"/>
          </p:cNvSpPr>
          <p:nvPr>
            <p:ph type="ftr" sz="quarter" idx="11"/>
          </p:nvPr>
        </p:nvSpPr>
        <p:spPr>
          <a:ln/>
        </p:spPr>
        <p:txBody>
          <a:bodyPr/>
          <a:lstStyle>
            <a:lvl1pPr>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4"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837733139"/>
      </p:ext>
    </p:extLst>
  </p:cSld>
  <p:clrMapOvr>
    <a:masterClrMapping/>
  </p:clrMapOvr>
  <p:transition>
    <p:randomBa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772400" cy="4889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B7E55DB8-3A9A-4BD5-9086-A22F9893D1D3}" type="datetime1">
              <a:rPr lang="en-US" smtClean="0">
                <a:solidFill>
                  <a:prstClr val="black"/>
                </a:solidFill>
              </a:rPr>
              <a:pPr/>
              <a:t>3/18/2020</a:t>
            </a:fld>
            <a:endParaRPr lang="en-US" dirty="0">
              <a:solidFill>
                <a:prstClr val="black"/>
              </a:solidFill>
            </a:endParaRPr>
          </a:p>
        </p:txBody>
      </p:sp>
      <p:sp>
        <p:nvSpPr>
          <p:cNvPr id="6" name="Rectangle 11"/>
          <p:cNvSpPr>
            <a:spLocks noGrp="1" noChangeArrowheads="1"/>
          </p:cNvSpPr>
          <p:nvPr>
            <p:ph type="ftr" sz="quarter" idx="11"/>
          </p:nvPr>
        </p:nvSpPr>
        <p:spPr>
          <a:ln/>
        </p:spPr>
        <p:txBody>
          <a:bodyPr/>
          <a:lstStyle>
            <a:lvl1pPr>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7"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113154184"/>
      </p:ext>
    </p:extLst>
  </p:cSld>
  <p:clrMapOvr>
    <a:masterClrMapping/>
  </p:clrMapOvr>
  <p:transition>
    <p:randomBa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812544D7-9FEE-4549-9BF4-600450D15730}" type="datetime1">
              <a:rPr lang="en-US" smtClean="0">
                <a:solidFill>
                  <a:prstClr val="black"/>
                </a:solidFill>
              </a:rPr>
              <a:pPr/>
              <a:t>3/18/2020</a:t>
            </a:fld>
            <a:endParaRPr lang="en-US" dirty="0">
              <a:solidFill>
                <a:prstClr val="black"/>
              </a:solidFill>
            </a:endParaRPr>
          </a:p>
        </p:txBody>
      </p:sp>
      <p:sp>
        <p:nvSpPr>
          <p:cNvPr id="6" name="Rectangle 11"/>
          <p:cNvSpPr>
            <a:spLocks noGrp="1" noChangeArrowheads="1"/>
          </p:cNvSpPr>
          <p:nvPr>
            <p:ph type="ftr" sz="quarter" idx="11"/>
          </p:nvPr>
        </p:nvSpPr>
        <p:spPr>
          <a:ln/>
        </p:spPr>
        <p:txBody>
          <a:bodyPr/>
          <a:lstStyle>
            <a:lvl1pPr>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7"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410237099"/>
      </p:ext>
    </p:extLst>
  </p:cSld>
  <p:clrMapOvr>
    <a:masterClrMapping/>
  </p:clrMapOvr>
  <p:transition>
    <p:randomBa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B884FD0F-8AE6-4A33-8D3A-B66B0DE5B2FD}" type="datetime1">
              <a:rPr lang="en-US" smtClean="0">
                <a:solidFill>
                  <a:prstClr val="black"/>
                </a:solidFill>
              </a:rPr>
              <a:pPr/>
              <a:t>3/18/2020</a:t>
            </a:fld>
            <a:endParaRPr lang="en-US" dirty="0">
              <a:solidFill>
                <a:prstClr val="black"/>
              </a:solidFill>
            </a:endParaRPr>
          </a:p>
        </p:txBody>
      </p:sp>
      <p:sp>
        <p:nvSpPr>
          <p:cNvPr id="5" name="Rectangle 11"/>
          <p:cNvSpPr>
            <a:spLocks noGrp="1" noChangeArrowheads="1"/>
          </p:cNvSpPr>
          <p:nvPr>
            <p:ph type="ftr" sz="quarter" idx="11"/>
          </p:nvPr>
        </p:nvSpPr>
        <p:spPr>
          <a:ln/>
        </p:spPr>
        <p:txBody>
          <a:bodyPr/>
          <a:lstStyle>
            <a:lvl1pPr>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6"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868671705"/>
      </p:ext>
    </p:extLst>
  </p:cSld>
  <p:clrMapOvr>
    <a:masterClrMapping/>
  </p:clrMapOvr>
  <p:transition>
    <p:randomBa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2"/>
          <p:cNvSpPr>
            <a:spLocks noChangeArrowheads="1"/>
          </p:cNvSpPr>
          <p:nvPr/>
        </p:nvSpPr>
        <p:spPr bwMode="ltGray">
          <a:xfrm>
            <a:off x="8859838" y="0"/>
            <a:ext cx="284162" cy="68580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pPr>
              <a:defRPr/>
            </a:pPr>
            <a:endParaRPr lang="en-US" dirty="0">
              <a:solidFill>
                <a:prstClr val="black"/>
              </a:solidFill>
            </a:endParaRPr>
          </a:p>
        </p:txBody>
      </p:sp>
      <p:sp>
        <p:nvSpPr>
          <p:cNvPr id="2" name="Vertical Title 1"/>
          <p:cNvSpPr>
            <a:spLocks noGrp="1"/>
          </p:cNvSpPr>
          <p:nvPr>
            <p:ph type="title" orient="vert"/>
          </p:nvPr>
        </p:nvSpPr>
        <p:spPr>
          <a:xfrm>
            <a:off x="6629400" y="609601"/>
            <a:ext cx="2057400" cy="5516562"/>
          </a:xfrm>
          <a:prstGeom prst="rect">
            <a:avLst/>
          </a:prstGeom>
        </p:spPr>
        <p:txBody>
          <a:bodyPr vert="eaVert"/>
          <a:lstStyle>
            <a:lvl1pPr>
              <a:defRPr>
                <a:solidFill>
                  <a:schemeClr val="tx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1"/>
            <a:ext cx="60198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E3624B6A-8848-48A7-8C1A-664075E243F6}" type="datetime1">
              <a:rPr lang="en-US" smtClean="0">
                <a:solidFill>
                  <a:prstClr val="black"/>
                </a:solidFill>
              </a:rPr>
              <a:pPr/>
              <a:t>3/18/2020</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172235276"/>
      </p:ext>
    </p:extLst>
  </p:cSld>
  <p:clrMapOvr>
    <a:masterClrMapping/>
  </p:clrMapOvr>
  <p:transition>
    <p:randomBa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505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5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2133600" cy="228600"/>
          </a:xfrm>
        </p:spPr>
        <p:txBody>
          <a:bodyPr/>
          <a:lstStyle>
            <a:lvl1pPr>
              <a:defRPr/>
            </a:lvl1pPr>
          </a:lstStyle>
          <a:p>
            <a:pPr>
              <a:defRPr/>
            </a:pPr>
            <a:fld id="{EF6C7538-AA43-4ED8-84B7-4AAE9FB1C7FB}" type="datetime1">
              <a:rPr lang="en-US" smtClean="0">
                <a:solidFill>
                  <a:prstClr val="black"/>
                </a:solidFill>
              </a:rPr>
              <a:pPr>
                <a:defRPr/>
              </a:pPr>
              <a:t>3/18/2020</a:t>
            </a:fld>
            <a:endParaRPr lang="en-US" dirty="0">
              <a:solidFill>
                <a:prstClr val="black"/>
              </a:solidFill>
            </a:endParaRPr>
          </a:p>
        </p:txBody>
      </p:sp>
      <p:sp>
        <p:nvSpPr>
          <p:cNvPr id="6" name="Footer Placeholder 5"/>
          <p:cNvSpPr>
            <a:spLocks noGrp="1"/>
          </p:cNvSpPr>
          <p:nvPr>
            <p:ph type="ftr" sz="quarter" idx="11"/>
          </p:nvPr>
        </p:nvSpPr>
        <p:spPr>
          <a:xfrm>
            <a:off x="5867400" y="6477000"/>
            <a:ext cx="2895600" cy="228600"/>
          </a:xfrm>
        </p:spPr>
        <p:txBody>
          <a:bodyPr/>
          <a:lstStyle>
            <a:lvl1pPr>
              <a:defRPr/>
            </a:lvl1pPr>
          </a:lstStyle>
          <a:p>
            <a:pPr>
              <a:defRPr/>
            </a:pPr>
            <a:r>
              <a:rPr lang="en-US" dirty="0" smtClean="0">
                <a:solidFill>
                  <a:prstClr val="black"/>
                </a:solidFill>
              </a:rPr>
              <a:t>CONTAGION EFFECT OF FINANCIAL CRISES ON STOCK MARKETS OF THE MAENA REGION</a:t>
            </a:r>
            <a:endParaRPr lang="en-US" dirty="0">
              <a:solidFill>
                <a:prstClr val="black"/>
              </a:solidFill>
            </a:endParaRPr>
          </a:p>
        </p:txBody>
      </p:sp>
      <p:sp>
        <p:nvSpPr>
          <p:cNvPr id="7" name="Slide Number Placeholder 6"/>
          <p:cNvSpPr>
            <a:spLocks noGrp="1"/>
          </p:cNvSpPr>
          <p:nvPr>
            <p:ph type="sldNum" sz="quarter" idx="12"/>
          </p:nvPr>
        </p:nvSpPr>
        <p:spPr>
          <a:xfrm>
            <a:off x="3505200" y="6477000"/>
            <a:ext cx="2133600" cy="228600"/>
          </a:xfrm>
        </p:spPr>
        <p:txBody>
          <a:bodyPr/>
          <a:lstStyle>
            <a:lvl1pPr>
              <a:defRPr/>
            </a:lvl1pPr>
          </a:lstStyle>
          <a:p>
            <a:pPr>
              <a:defRPr/>
            </a:pPr>
            <a:fld id="{066130F1-DBE7-4556-A3CA-9F981657A0C6}"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56346606"/>
      </p:ext>
    </p:extLst>
  </p:cSld>
  <p:clrMapOvr>
    <a:masterClrMapping/>
  </p:clrMapOvr>
  <p:transition>
    <p:randomBa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5405D6-2C2B-4DB9-A81A-E9A0DA8539F3}" type="datetime1">
              <a:rPr lang="en-US" smtClean="0">
                <a:solidFill>
                  <a:prstClr val="black">
                    <a:tint val="75000"/>
                  </a:prstClr>
                </a:solidFill>
              </a:rPr>
              <a:pPr/>
              <a:t>3/18/2020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881182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997F2-BCF6-4043-8DA9-A5BCC88646FD}" type="datetime1">
              <a:rPr lang="en-US" smtClean="0">
                <a:solidFill>
                  <a:prstClr val="black">
                    <a:tint val="75000"/>
                  </a:prstClr>
                </a:solidFill>
              </a:rPr>
              <a:pPr/>
              <a:t>3/18/2020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261948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C66417-8022-4202-BB1C-EA3A2061E7C8}" type="datetime1">
              <a:rPr lang="en-US" smtClean="0">
                <a:solidFill>
                  <a:prstClr val="black">
                    <a:tint val="75000"/>
                  </a:prstClr>
                </a:solidFill>
              </a:rPr>
              <a:pPr/>
              <a:t>3/18/2020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3546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4"/>
            <a:ext cx="8229600" cy="630237"/>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1"/>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1"/>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25EFFCCD-20FD-4109-91FD-F5A4DDAFE388}" type="datetime1">
              <a:rPr lang="en-US" smtClean="0"/>
              <a:pPr/>
              <a:t>3/18/2020</a:t>
            </a:fld>
            <a:endParaRPr lang="en-US" dirty="0"/>
          </a:p>
        </p:txBody>
      </p:sp>
      <p:sp>
        <p:nvSpPr>
          <p:cNvPr id="6" name="Rectangle 11"/>
          <p:cNvSpPr>
            <a:spLocks noGrp="1" noChangeArrowheads="1"/>
          </p:cNvSpPr>
          <p:nvPr>
            <p:ph type="ftr" sz="quarter" idx="11"/>
          </p:nvPr>
        </p:nvSpPr>
        <p:spPr>
          <a:ln/>
        </p:spPr>
        <p:txBody>
          <a:bodyPr/>
          <a:lstStyle>
            <a:lvl1pPr>
              <a:defRPr/>
            </a:lvl1pPr>
          </a:lstStyle>
          <a:p>
            <a:r>
              <a:rPr lang="en-US" dirty="0" smtClean="0"/>
              <a:t>CONTAGION EFFECT OF FINANCIAL CRISES ON STOCK MARKETS OF THE MAENA REGION</a:t>
            </a:r>
            <a:endParaRPr lang="en-US" dirty="0"/>
          </a:p>
        </p:txBody>
      </p:sp>
      <p:sp>
        <p:nvSpPr>
          <p:cNvPr id="7"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65A7E2-162A-42C3-A66F-C58F5340676B}" type="datetime1">
              <a:rPr lang="en-US" smtClean="0">
                <a:solidFill>
                  <a:prstClr val="black">
                    <a:tint val="75000"/>
                  </a:prstClr>
                </a:solidFill>
              </a:rPr>
              <a:pPr/>
              <a:t>3/18/2020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452801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80C0BE-A66B-4DED-BF85-AE30E2744A9A}" type="datetime1">
              <a:rPr lang="en-US" smtClean="0">
                <a:solidFill>
                  <a:prstClr val="black">
                    <a:tint val="75000"/>
                  </a:prstClr>
                </a:solidFill>
              </a:rPr>
              <a:pPr/>
              <a:t>3/18/2020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698291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314F42-3B6B-41C4-84DC-23D07C055F39}" type="datetime1">
              <a:rPr lang="en-US" smtClean="0">
                <a:solidFill>
                  <a:prstClr val="black">
                    <a:tint val="75000"/>
                  </a:prstClr>
                </a:solidFill>
              </a:rPr>
              <a:pPr/>
              <a:t>3/18/2020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581734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D6F15-9B28-4940-A9B0-A5073748F4CD}" type="datetime1">
              <a:rPr lang="en-US" smtClean="0">
                <a:solidFill>
                  <a:prstClr val="black">
                    <a:tint val="75000"/>
                  </a:prstClr>
                </a:solidFill>
              </a:rPr>
              <a:pPr/>
              <a:t>3/18/2020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204440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4EC8D-FDDB-42A5-A1AD-9D2F962DC42F}" type="datetime1">
              <a:rPr lang="en-US" smtClean="0">
                <a:solidFill>
                  <a:prstClr val="black">
                    <a:tint val="75000"/>
                  </a:prstClr>
                </a:solidFill>
              </a:rPr>
              <a:pPr/>
              <a:t>3/18/2020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35659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321A9-0BA6-4303-9AF9-39D803108F34}" type="datetime1">
              <a:rPr lang="en-US" smtClean="0">
                <a:solidFill>
                  <a:prstClr val="black">
                    <a:tint val="75000"/>
                  </a:prstClr>
                </a:solidFill>
              </a:rPr>
              <a:pPr/>
              <a:t>3/18/2020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34919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699481-1D76-4CA2-A9A1-151AD6AD1FB7}" type="datetime1">
              <a:rPr lang="en-US" smtClean="0">
                <a:solidFill>
                  <a:prstClr val="black">
                    <a:tint val="75000"/>
                  </a:prstClr>
                </a:solidFill>
              </a:rPr>
              <a:pPr/>
              <a:t>3/18/2020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897040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1F1D1-A246-4C3A-9FB8-F88972A478F7}" type="datetime1">
              <a:rPr lang="en-US" smtClean="0">
                <a:solidFill>
                  <a:prstClr val="black">
                    <a:tint val="75000"/>
                  </a:prstClr>
                </a:solidFill>
              </a:rPr>
              <a:pPr/>
              <a:t>3/18/2020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51249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6E8042-1659-4328-ABCC-2B1027431719}" type="datetime1">
              <a:rPr lang="en-US" smtClean="0">
                <a:solidFill>
                  <a:prstClr val="black"/>
                </a:solidFill>
              </a:rPr>
              <a:pPr/>
              <a:t>3/18/2020</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cSld>
  <p:clrMapOvr>
    <a:masterClrMapping/>
  </p:clrMapOvr>
  <p:transition>
    <p:randomBar/>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584176-7547-4FD9-B981-67C478F7F1EC}" type="datetime1">
              <a:rPr lang="en-US" smtClean="0">
                <a:solidFill>
                  <a:prstClr val="black"/>
                </a:solidFill>
              </a:rPr>
              <a:pPr/>
              <a:t>3/18/2020</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cSld>
  <p:clrMapOvr>
    <a:masterClrMapping/>
  </p:clrMapOvr>
  <p:transition>
    <p:randomBa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7" name="Rectangle 10"/>
          <p:cNvSpPr>
            <a:spLocks noGrp="1" noChangeArrowheads="1"/>
          </p:cNvSpPr>
          <p:nvPr>
            <p:ph type="dt" sz="half" idx="10"/>
          </p:nvPr>
        </p:nvSpPr>
        <p:spPr>
          <a:ln/>
        </p:spPr>
        <p:txBody>
          <a:bodyPr/>
          <a:lstStyle>
            <a:lvl1pPr>
              <a:defRPr/>
            </a:lvl1pPr>
          </a:lstStyle>
          <a:p>
            <a:fld id="{7C683B6F-6009-4EE5-80F0-74908821DBC8}" type="datetime1">
              <a:rPr lang="en-US" smtClean="0"/>
              <a:pPr/>
              <a:t>3/18/2020</a:t>
            </a:fld>
            <a:endParaRPr lang="en-US" dirty="0"/>
          </a:p>
        </p:txBody>
      </p:sp>
      <p:sp>
        <p:nvSpPr>
          <p:cNvPr id="8" name="Rectangle 11"/>
          <p:cNvSpPr>
            <a:spLocks noGrp="1" noChangeArrowheads="1"/>
          </p:cNvSpPr>
          <p:nvPr>
            <p:ph type="ftr" sz="quarter" idx="11"/>
          </p:nvPr>
        </p:nvSpPr>
        <p:spPr>
          <a:ln/>
        </p:spPr>
        <p:txBody>
          <a:bodyPr/>
          <a:lstStyle>
            <a:lvl1pPr>
              <a:defRPr/>
            </a:lvl1pPr>
          </a:lstStyle>
          <a:p>
            <a:r>
              <a:rPr lang="en-US" dirty="0" smtClean="0"/>
              <a:t>CONTAGION EFFECT OF FINANCIAL CRISES ON STOCK MARKETS OF THE MAENA REGION</a:t>
            </a:r>
            <a:endParaRPr lang="en-US" dirty="0"/>
          </a:p>
        </p:txBody>
      </p:sp>
      <p:sp>
        <p:nvSpPr>
          <p:cNvPr id="9"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D6EE607-2D40-4978-B445-947D1FC1E929}" type="datetime1">
              <a:rPr lang="en-US" smtClean="0">
                <a:solidFill>
                  <a:prstClr val="black"/>
                </a:solidFill>
              </a:rPr>
              <a:pPr/>
              <a:t>3/18/2020</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cSld>
  <p:clrMapOvr>
    <a:masterClrMapping/>
  </p:clrMapOvr>
  <p:transition>
    <p:randomBar/>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EFFCCD-20FD-4109-91FD-F5A4DDAFE388}" type="datetime1">
              <a:rPr lang="en-US" smtClean="0">
                <a:solidFill>
                  <a:prstClr val="black"/>
                </a:solidFill>
              </a:rPr>
              <a:pPr/>
              <a:t>3/18/2020</a:t>
            </a:fld>
            <a:endParaRPr lang="en-US" dirty="0">
              <a:solidFill>
                <a:prstClr val="black"/>
              </a:solidFill>
            </a:endParaRPr>
          </a:p>
        </p:txBody>
      </p:sp>
      <p:sp>
        <p:nvSpPr>
          <p:cNvPr id="6" name="Footer Placeholder 5"/>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7" name="Slide Number Placeholder 6"/>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p:randomBar/>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683B6F-6009-4EE5-80F0-74908821DBC8}" type="datetime1">
              <a:rPr lang="en-US" smtClean="0">
                <a:solidFill>
                  <a:prstClr val="black"/>
                </a:solidFill>
              </a:rPr>
              <a:pPr/>
              <a:t>3/18/2020</a:t>
            </a:fld>
            <a:endParaRPr lang="en-US" dirty="0">
              <a:solidFill>
                <a:prstClr val="black"/>
              </a:solidFill>
            </a:endParaRPr>
          </a:p>
        </p:txBody>
      </p:sp>
      <p:sp>
        <p:nvSpPr>
          <p:cNvPr id="8" name="Footer Placeholder 7"/>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9" name="Slide Number Placeholder 8"/>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cSld>
  <p:clrMapOvr>
    <a:masterClrMapping/>
  </p:clrMapOvr>
  <p:transition>
    <p:randomBar/>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220F17-1BA7-4014-A2FD-E460451F05AB}" type="datetime1">
              <a:rPr lang="en-US" smtClean="0">
                <a:solidFill>
                  <a:prstClr val="black"/>
                </a:solidFill>
              </a:rPr>
              <a:pPr/>
              <a:t>3/18/2020</a:t>
            </a:fld>
            <a:endParaRPr lang="en-US" dirty="0">
              <a:solidFill>
                <a:prstClr val="black"/>
              </a:solidFill>
            </a:endParaRPr>
          </a:p>
        </p:txBody>
      </p:sp>
      <p:sp>
        <p:nvSpPr>
          <p:cNvPr id="4" name="Footer Placeholder 3"/>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5" name="Slide Number Placeholder 4"/>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cSld>
  <p:clrMapOvr>
    <a:masterClrMapping/>
  </p:clrMapOvr>
  <p:transition>
    <p:randomBar/>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056B3A-DD30-4FC0-9E57-F21186FBE91E}" type="datetime1">
              <a:rPr lang="en-US" smtClean="0">
                <a:solidFill>
                  <a:prstClr val="black"/>
                </a:solidFill>
              </a:rPr>
              <a:pPr/>
              <a:t>3/18/2020</a:t>
            </a:fld>
            <a:endParaRPr lang="en-US" dirty="0">
              <a:solidFill>
                <a:prstClr val="black"/>
              </a:solidFill>
            </a:endParaRPr>
          </a:p>
        </p:txBody>
      </p:sp>
      <p:sp>
        <p:nvSpPr>
          <p:cNvPr id="3" name="Footer Placeholder 2"/>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cSld>
  <p:clrMapOvr>
    <a:masterClrMapping/>
  </p:clrMapOvr>
  <p:transition>
    <p:randomBar/>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7E55DB8-3A9A-4BD5-9086-A22F9893D1D3}" type="datetime1">
              <a:rPr lang="en-US" smtClean="0">
                <a:solidFill>
                  <a:prstClr val="black"/>
                </a:solidFill>
              </a:rPr>
              <a:pPr/>
              <a:t>3/18/2020</a:t>
            </a:fld>
            <a:endParaRPr lang="en-US" dirty="0">
              <a:solidFill>
                <a:prstClr val="black"/>
              </a:solidFill>
            </a:endParaRPr>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FDABAB9-1D55-4462-9B94-927227378B57}" type="slidenum">
              <a:rPr lang="en-US" smtClean="0">
                <a:solidFill>
                  <a:prstClr val="black"/>
                </a:solidFill>
              </a:rPr>
              <a:pPr/>
              <a:t>‹#›</a:t>
            </a:fld>
            <a:endParaRPr lang="en-US" dirty="0">
              <a:solidFill>
                <a:prstClr val="black"/>
              </a:solidFill>
            </a:endParaRPr>
          </a:p>
        </p:txBody>
      </p:sp>
    </p:spTree>
  </p:cSld>
  <p:clrMapOvr>
    <a:masterClrMapping/>
  </p:clrMapOvr>
  <p:transition>
    <p:randomBar/>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2544D7-9FEE-4549-9BF4-600450D15730}" type="datetime1">
              <a:rPr lang="en-US" smtClean="0">
                <a:solidFill>
                  <a:prstClr val="black"/>
                </a:solidFill>
              </a:rPr>
              <a:pPr/>
              <a:t>3/18/2020</a:t>
            </a:fld>
            <a:endParaRPr lang="en-US" dirty="0">
              <a:solidFill>
                <a:prstClr val="black"/>
              </a:solidFill>
            </a:endParaRPr>
          </a:p>
        </p:txBody>
      </p:sp>
      <p:sp>
        <p:nvSpPr>
          <p:cNvPr id="6" name="Footer Placeholder 5"/>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7" name="Slide Number Placeholder 6"/>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cSld>
  <p:clrMapOvr>
    <a:masterClrMapping/>
  </p:clrMapOvr>
  <p:transition>
    <p:randomBar/>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84FD0F-8AE6-4A33-8D3A-B66B0DE5B2FD}" type="datetime1">
              <a:rPr lang="en-US" smtClean="0">
                <a:solidFill>
                  <a:prstClr val="black"/>
                </a:solidFill>
              </a:rPr>
              <a:pPr/>
              <a:t>3/18/2020</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cSld>
  <p:clrMapOvr>
    <a:masterClrMapping/>
  </p:clrMapOvr>
  <p:transition>
    <p:randomBar/>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24B6A-8848-48A7-8C1A-664075E243F6}" type="datetime1">
              <a:rPr lang="en-US" smtClean="0">
                <a:solidFill>
                  <a:prstClr val="black"/>
                </a:solidFill>
              </a:rPr>
              <a:pPr/>
              <a:t>3/18/2020</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4FDABAB9-1D55-4462-9B94-927227378B57}" type="slidenum">
              <a:rPr lang="en-US" smtClean="0">
                <a:solidFill>
                  <a:prstClr val="black"/>
                </a:solidFill>
              </a:rPr>
              <a:pPr/>
              <a:t>‹#›</a:t>
            </a:fld>
            <a:endParaRPr lang="en-US" dirty="0">
              <a:solidFill>
                <a:prstClr val="black"/>
              </a:solidFill>
            </a:endParaRPr>
          </a:p>
        </p:txBody>
      </p:sp>
    </p:spTree>
  </p:cSld>
  <p:clrMapOvr>
    <a:masterClrMapping/>
  </p:clrMapOvr>
  <p:transition>
    <p:randomBa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4"/>
            <a:ext cx="8229600" cy="630237"/>
          </a:xfrm>
          <a:prstGeom prst="rect">
            <a:avLst/>
          </a:prstGeom>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fld id="{8A220F17-1BA7-4014-A2FD-E460451F05AB}" type="datetime1">
              <a:rPr lang="en-US" smtClean="0"/>
              <a:pPr/>
              <a:t>3/18/2020</a:t>
            </a:fld>
            <a:endParaRPr lang="en-US" dirty="0"/>
          </a:p>
        </p:txBody>
      </p:sp>
      <p:sp>
        <p:nvSpPr>
          <p:cNvPr id="4" name="Rectangle 11"/>
          <p:cNvSpPr>
            <a:spLocks noGrp="1" noChangeArrowheads="1"/>
          </p:cNvSpPr>
          <p:nvPr>
            <p:ph type="ftr" sz="quarter" idx="11"/>
          </p:nvPr>
        </p:nvSpPr>
        <p:spPr>
          <a:ln/>
        </p:spPr>
        <p:txBody>
          <a:bodyPr/>
          <a:lstStyle>
            <a:lvl1pPr>
              <a:defRPr/>
            </a:lvl1pPr>
          </a:lstStyle>
          <a:p>
            <a:r>
              <a:rPr lang="en-US" dirty="0" smtClean="0"/>
              <a:t>CONTAGION EFFECT OF FINANCIAL CRISES ON STOCK MARKETS OF THE MAENA REGION</a:t>
            </a:r>
            <a:endParaRPr lang="en-US" dirty="0"/>
          </a:p>
        </p:txBody>
      </p:sp>
      <p:sp>
        <p:nvSpPr>
          <p:cNvPr id="5"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60056B3A-DD30-4FC0-9E57-F21186FBE91E}" type="datetime1">
              <a:rPr lang="en-US" smtClean="0"/>
              <a:pPr/>
              <a:t>3/18/2020</a:t>
            </a:fld>
            <a:endParaRPr lang="en-US" dirty="0"/>
          </a:p>
        </p:txBody>
      </p:sp>
      <p:sp>
        <p:nvSpPr>
          <p:cNvPr id="3" name="Rectangle 11"/>
          <p:cNvSpPr>
            <a:spLocks noGrp="1" noChangeArrowheads="1"/>
          </p:cNvSpPr>
          <p:nvPr>
            <p:ph type="ftr" sz="quarter" idx="11"/>
          </p:nvPr>
        </p:nvSpPr>
        <p:spPr>
          <a:ln/>
        </p:spPr>
        <p:txBody>
          <a:bodyPr/>
          <a:lstStyle>
            <a:lvl1pPr>
              <a:defRPr/>
            </a:lvl1pPr>
          </a:lstStyle>
          <a:p>
            <a:r>
              <a:rPr lang="en-US" dirty="0" smtClean="0"/>
              <a:t>CONTAGION EFFECT OF FINANCIAL CRISES ON STOCK MARKETS OF THE MAENA REGION</a:t>
            </a:r>
            <a:endParaRPr lang="en-US" dirty="0"/>
          </a:p>
        </p:txBody>
      </p:sp>
      <p:sp>
        <p:nvSpPr>
          <p:cNvPr id="4"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1"/>
            <a:ext cx="7772400" cy="4889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143001"/>
            <a:ext cx="5111751"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43001"/>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B7E55DB8-3A9A-4BD5-9086-A22F9893D1D3}" type="datetime1">
              <a:rPr lang="en-US" smtClean="0"/>
              <a:pPr/>
              <a:t>3/18/2020</a:t>
            </a:fld>
            <a:endParaRPr lang="en-US" dirty="0"/>
          </a:p>
        </p:txBody>
      </p:sp>
      <p:sp>
        <p:nvSpPr>
          <p:cNvPr id="6" name="Rectangle 11"/>
          <p:cNvSpPr>
            <a:spLocks noGrp="1" noChangeArrowheads="1"/>
          </p:cNvSpPr>
          <p:nvPr>
            <p:ph type="ftr" sz="quarter" idx="11"/>
          </p:nvPr>
        </p:nvSpPr>
        <p:spPr>
          <a:ln/>
        </p:spPr>
        <p:txBody>
          <a:bodyPr/>
          <a:lstStyle>
            <a:lvl1pPr>
              <a:defRPr/>
            </a:lvl1pPr>
          </a:lstStyle>
          <a:p>
            <a:r>
              <a:rPr lang="en-US" dirty="0" smtClean="0"/>
              <a:t>CONTAGION EFFECT OF FINANCIAL CRISES ON STOCK MARKETS OF THE MAENA REGION</a:t>
            </a:r>
            <a:endParaRPr lang="en-US" dirty="0"/>
          </a:p>
        </p:txBody>
      </p:sp>
      <p:sp>
        <p:nvSpPr>
          <p:cNvPr id="7"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066800"/>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812544D7-9FEE-4549-9BF4-600450D15730}" type="datetime1">
              <a:rPr lang="en-US" smtClean="0"/>
              <a:pPr/>
              <a:t>3/18/2020</a:t>
            </a:fld>
            <a:endParaRPr lang="en-US" dirty="0"/>
          </a:p>
        </p:txBody>
      </p:sp>
      <p:sp>
        <p:nvSpPr>
          <p:cNvPr id="6" name="Rectangle 11"/>
          <p:cNvSpPr>
            <a:spLocks noGrp="1" noChangeArrowheads="1"/>
          </p:cNvSpPr>
          <p:nvPr>
            <p:ph type="ftr" sz="quarter" idx="11"/>
          </p:nvPr>
        </p:nvSpPr>
        <p:spPr>
          <a:ln/>
        </p:spPr>
        <p:txBody>
          <a:bodyPr/>
          <a:lstStyle>
            <a:lvl1pPr>
              <a:defRPr/>
            </a:lvl1pPr>
          </a:lstStyle>
          <a:p>
            <a:r>
              <a:rPr lang="en-US" dirty="0" smtClean="0"/>
              <a:t>CONTAGION EFFECT OF FINANCIAL CRISES ON STOCK MARKETS OF THE MAENA REGION</a:t>
            </a:r>
            <a:endParaRPr lang="en-US" dirty="0"/>
          </a:p>
        </p:txBody>
      </p:sp>
      <p:sp>
        <p:nvSpPr>
          <p:cNvPr id="7" name="Rectangle 12"/>
          <p:cNvSpPr>
            <a:spLocks noGrp="1" noChangeArrowheads="1"/>
          </p:cNvSpPr>
          <p:nvPr>
            <p:ph type="sldNum" sz="quarter" idx="12"/>
          </p:nvPr>
        </p:nvSpPr>
        <p:spPr>
          <a:ln/>
        </p:spPr>
        <p:txBody>
          <a:bodyPr/>
          <a:lstStyle>
            <a:lvl1pPr>
              <a:defRPr/>
            </a:lvl1pPr>
          </a:lstStyle>
          <a:p>
            <a:fld id="{4FDABAB9-1D55-4462-9B94-927227378B57}"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134146" name="Rectangle 2"/>
          <p:cNvSpPr>
            <a:spLocks noChangeArrowheads="1"/>
          </p:cNvSpPr>
          <p:nvPr/>
        </p:nvSpPr>
        <p:spPr bwMode="ltGray">
          <a:xfrm>
            <a:off x="8859837" y="0"/>
            <a:ext cx="284163" cy="68580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pPr>
              <a:defRPr/>
            </a:pPr>
            <a:endParaRPr lang="en-US" dirty="0">
              <a:cs typeface="+mn-cs"/>
            </a:endParaRPr>
          </a:p>
        </p:txBody>
      </p:sp>
      <p:sp>
        <p:nvSpPr>
          <p:cNvPr id="134147" name="AutoShape 3"/>
          <p:cNvSpPr>
            <a:spLocks noChangeArrowheads="1"/>
          </p:cNvSpPr>
          <p:nvPr/>
        </p:nvSpPr>
        <p:spPr bwMode="ltGray">
          <a:xfrm>
            <a:off x="8461375" y="-6349"/>
            <a:ext cx="539751" cy="835025"/>
          </a:xfrm>
          <a:prstGeom prst="homePlate">
            <a:avLst>
              <a:gd name="adj" fmla="val 25000"/>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defRPr/>
            </a:pPr>
            <a:endParaRPr lang="en-US" dirty="0"/>
          </a:p>
        </p:txBody>
      </p:sp>
      <p:sp>
        <p:nvSpPr>
          <p:cNvPr id="134148" name="AutoShape 4"/>
          <p:cNvSpPr>
            <a:spLocks noChangeArrowheads="1"/>
          </p:cNvSpPr>
          <p:nvPr/>
        </p:nvSpPr>
        <p:spPr bwMode="ltGray">
          <a:xfrm>
            <a:off x="6685384" y="-6349"/>
            <a:ext cx="2046288" cy="835025"/>
          </a:xfrm>
          <a:prstGeom prst="homePlate">
            <a:avLst>
              <a:gd name="adj" fmla="val 25000"/>
            </a:avLst>
          </a:prstGeom>
          <a:solidFill>
            <a:schemeClr val="accent2"/>
          </a:solid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defRPr/>
            </a:pPr>
            <a:endParaRPr lang="en-US" dirty="0"/>
          </a:p>
        </p:txBody>
      </p:sp>
      <p:sp>
        <p:nvSpPr>
          <p:cNvPr id="134149" name="Line 5"/>
          <p:cNvSpPr>
            <a:spLocks noChangeShapeType="1"/>
          </p:cNvSpPr>
          <p:nvPr/>
        </p:nvSpPr>
        <p:spPr bwMode="auto">
          <a:xfrm>
            <a:off x="304800" y="6508750"/>
            <a:ext cx="8610600" cy="0"/>
          </a:xfrm>
          <a:prstGeom prst="line">
            <a:avLst/>
          </a:prstGeom>
          <a:noFill/>
          <a:ln w="9525">
            <a:solidFill>
              <a:schemeClr val="tx1"/>
            </a:solidFill>
            <a:round/>
            <a:headEnd/>
            <a:tailEnd/>
          </a:ln>
          <a:effectLst/>
        </p:spPr>
        <p:txBody>
          <a:bodyPr/>
          <a:lstStyle/>
          <a:p>
            <a:pPr>
              <a:defRPr/>
            </a:pPr>
            <a:endParaRPr lang="en-US" dirty="0">
              <a:cs typeface="+mn-cs"/>
            </a:endParaRPr>
          </a:p>
        </p:txBody>
      </p:sp>
      <p:sp>
        <p:nvSpPr>
          <p:cNvPr id="134151" name="AutoShape 7"/>
          <p:cNvSpPr>
            <a:spLocks noChangeArrowheads="1"/>
          </p:cNvSpPr>
          <p:nvPr/>
        </p:nvSpPr>
        <p:spPr bwMode="ltGray">
          <a:xfrm>
            <a:off x="0" y="1"/>
            <a:ext cx="8382000" cy="835025"/>
          </a:xfrm>
          <a:prstGeom prst="homePlate">
            <a:avLst>
              <a:gd name="adj" fmla="val 25000"/>
            </a:avLst>
          </a:prstGeom>
          <a:solidFill>
            <a:schemeClr val="accent4">
              <a:lumMod val="75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dirty="0"/>
          </a:p>
        </p:txBody>
      </p:sp>
      <p:sp>
        <p:nvSpPr>
          <p:cNvPr id="1037" name="Rectangle 9"/>
          <p:cNvSpPr>
            <a:spLocks noGrp="1" noChangeArrowheads="1"/>
          </p:cNvSpPr>
          <p:nvPr>
            <p:ph type="body" idx="1"/>
          </p:nvPr>
        </p:nvSpPr>
        <p:spPr bwMode="auto">
          <a:xfrm>
            <a:off x="457200" y="1066801"/>
            <a:ext cx="8229600" cy="5059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54" name="Rectangle 10"/>
          <p:cNvSpPr>
            <a:spLocks noGrp="1" noChangeArrowheads="1"/>
          </p:cNvSpPr>
          <p:nvPr>
            <p:ph type="dt" sz="half" idx="2"/>
          </p:nvPr>
        </p:nvSpPr>
        <p:spPr bwMode="auto">
          <a:xfrm>
            <a:off x="457200" y="65532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fld id="{66677884-3999-4B97-8111-88B6A26B909A}" type="datetime1">
              <a:rPr lang="en-US" smtClean="0"/>
              <a:pPr/>
              <a:t>3/18/2020</a:t>
            </a:fld>
            <a:endParaRPr lang="en-US" dirty="0"/>
          </a:p>
        </p:txBody>
      </p:sp>
      <p:sp>
        <p:nvSpPr>
          <p:cNvPr id="134155" name="Rectangle 11"/>
          <p:cNvSpPr>
            <a:spLocks noGrp="1" noChangeArrowheads="1"/>
          </p:cNvSpPr>
          <p:nvPr>
            <p:ph type="ftr" sz="quarter" idx="3"/>
          </p:nvPr>
        </p:nvSpPr>
        <p:spPr bwMode="auto">
          <a:xfrm>
            <a:off x="5867400" y="65532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r>
              <a:rPr lang="en-US" dirty="0" smtClean="0"/>
              <a:t>CONTAGION EFFECT OF FINANCIAL CRISES ON STOCK MARKETS OF THE MAENA REGION</a:t>
            </a:r>
            <a:endParaRPr lang="en-US" dirty="0"/>
          </a:p>
        </p:txBody>
      </p:sp>
      <p:sp>
        <p:nvSpPr>
          <p:cNvPr id="134156" name="Rectangle 12"/>
          <p:cNvSpPr>
            <a:spLocks noGrp="1" noChangeArrowheads="1"/>
          </p:cNvSpPr>
          <p:nvPr>
            <p:ph type="sldNum" sz="quarter" idx="4"/>
          </p:nvPr>
        </p:nvSpPr>
        <p:spPr bwMode="auto">
          <a:xfrm>
            <a:off x="3505200" y="65532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fld id="{4FDABAB9-1D55-4462-9B94-927227378B57}" type="slidenum">
              <a:rPr lang="en-US" smtClean="0"/>
              <a:pPr/>
              <a:t>‹#›</a:t>
            </a:fld>
            <a:endParaRPr lang="en-US" dirty="0"/>
          </a:p>
        </p:txBody>
      </p:sp>
      <p:sp>
        <p:nvSpPr>
          <p:cNvPr id="1041" name="Title Placeholder 12"/>
          <p:cNvSpPr>
            <a:spLocks noGrp="1"/>
          </p:cNvSpPr>
          <p:nvPr>
            <p:ph type="title"/>
          </p:nvPr>
        </p:nvSpPr>
        <p:spPr bwMode="auto">
          <a:xfrm>
            <a:off x="457200" y="0"/>
            <a:ext cx="8229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hf sldNum="0" hdr="0" ft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4000" b="1">
          <a:solidFill>
            <a:schemeClr val="bg1"/>
          </a:solidFill>
          <a:latin typeface="Corbel" pitchFamily="34" charset="0"/>
        </a:defRPr>
      </a:lvl2pPr>
      <a:lvl3pPr algn="ctr" rtl="0" eaLnBrk="1" fontAlgn="base" hangingPunct="1">
        <a:spcBef>
          <a:spcPct val="0"/>
        </a:spcBef>
        <a:spcAft>
          <a:spcPct val="0"/>
        </a:spcAft>
        <a:defRPr sz="4000" b="1">
          <a:solidFill>
            <a:schemeClr val="bg1"/>
          </a:solidFill>
          <a:latin typeface="Corbel" pitchFamily="34" charset="0"/>
        </a:defRPr>
      </a:lvl3pPr>
      <a:lvl4pPr algn="ctr" rtl="0" eaLnBrk="1" fontAlgn="base" hangingPunct="1">
        <a:spcBef>
          <a:spcPct val="0"/>
        </a:spcBef>
        <a:spcAft>
          <a:spcPct val="0"/>
        </a:spcAft>
        <a:defRPr sz="4000" b="1">
          <a:solidFill>
            <a:schemeClr val="bg1"/>
          </a:solidFill>
          <a:latin typeface="Corbel" pitchFamily="34" charset="0"/>
        </a:defRPr>
      </a:lvl4pPr>
      <a:lvl5pPr algn="ctr" rtl="0" eaLnBrk="1" fontAlgn="base" hangingPunct="1">
        <a:spcBef>
          <a:spcPct val="0"/>
        </a:spcBef>
        <a:spcAft>
          <a:spcPct val="0"/>
        </a:spcAft>
        <a:defRPr sz="4000" b="1">
          <a:solidFill>
            <a:schemeClr val="bg1"/>
          </a:solidFill>
          <a:latin typeface="Corbel" pitchFamily="34" charset="0"/>
        </a:defRPr>
      </a:lvl5pPr>
      <a:lvl6pPr marL="457200" algn="ctr" rtl="0" eaLnBrk="1" fontAlgn="base" hangingPunct="1">
        <a:spcBef>
          <a:spcPct val="0"/>
        </a:spcBef>
        <a:spcAft>
          <a:spcPct val="0"/>
        </a:spcAft>
        <a:defRPr sz="3200" b="1">
          <a:solidFill>
            <a:schemeClr val="tx1"/>
          </a:solidFill>
          <a:latin typeface="Verdana" pitchFamily="34" charset="0"/>
        </a:defRPr>
      </a:lvl6pPr>
      <a:lvl7pPr marL="914400" algn="ctr" rtl="0" eaLnBrk="1" fontAlgn="base" hangingPunct="1">
        <a:spcBef>
          <a:spcPct val="0"/>
        </a:spcBef>
        <a:spcAft>
          <a:spcPct val="0"/>
        </a:spcAft>
        <a:defRPr sz="3200" b="1">
          <a:solidFill>
            <a:schemeClr val="tx1"/>
          </a:solidFill>
          <a:latin typeface="Verdana" pitchFamily="34" charset="0"/>
        </a:defRPr>
      </a:lvl7pPr>
      <a:lvl8pPr marL="1371600" algn="ctr" rtl="0" eaLnBrk="1" fontAlgn="base" hangingPunct="1">
        <a:spcBef>
          <a:spcPct val="0"/>
        </a:spcBef>
        <a:spcAft>
          <a:spcPct val="0"/>
        </a:spcAft>
        <a:defRPr sz="3200" b="1">
          <a:solidFill>
            <a:schemeClr val="tx1"/>
          </a:solidFill>
          <a:latin typeface="Verdana" pitchFamily="34" charset="0"/>
        </a:defRPr>
      </a:lvl8pPr>
      <a:lvl9pPr marL="1828800" algn="ctr" rtl="0" eaLnBrk="1" fontAlgn="base" hangingPunct="1">
        <a:spcBef>
          <a:spcPct val="0"/>
        </a:spcBef>
        <a:spcAft>
          <a:spcPct val="0"/>
        </a:spcAft>
        <a:defRPr sz="3200" b="1">
          <a:solidFill>
            <a:schemeClr val="tx1"/>
          </a:solidFill>
          <a:latin typeface="Verdana" pitchFamily="34"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u"/>
        <a:defRPr sz="2800" b="1">
          <a:solidFill>
            <a:schemeClr val="accent2"/>
          </a:solidFill>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400">
          <a:solidFill>
            <a:schemeClr val="tx2"/>
          </a:solidFill>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2"/>
          </a:solidFill>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2"/>
          </a:solidFill>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6677884-3999-4B97-8111-88B6A26B909A}" type="datetime1">
              <a:rPr lang="en-US" smtClean="0">
                <a:solidFill>
                  <a:prstClr val="black"/>
                </a:solidFill>
              </a:rPr>
              <a:pPr/>
              <a:t>3/18/2020</a:t>
            </a:fld>
            <a:endParaRPr lang="en-US" dirty="0">
              <a:solidFill>
                <a:prstClr val="black"/>
              </a:solidFill>
            </a:endParaRP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solidFill>
                  <a:prstClr val="black"/>
                </a:solidFill>
              </a:rPr>
              <a:t>CONTAGION EFFECT OF FINANCIAL CRISES ON STOCK MARKETS OF THE MAENA REGION</a:t>
            </a:r>
            <a:endParaRPr lang="en-US" dirty="0">
              <a:solidFill>
                <a:prstClr val="black"/>
              </a:solidFill>
            </a:endParaRP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FDABAB9-1D55-4462-9B94-927227378B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380070816"/>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hf sldNum="0" hdr="0" ftr="0" dt="0"/>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sp>
        <p:nvSpPr>
          <p:cNvPr id="134146" name="Rectangle 2"/>
          <p:cNvSpPr>
            <a:spLocks noChangeArrowheads="1"/>
          </p:cNvSpPr>
          <p:nvPr/>
        </p:nvSpPr>
        <p:spPr bwMode="ltGray">
          <a:xfrm>
            <a:off x="8859838" y="0"/>
            <a:ext cx="284162" cy="68580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pPr>
              <a:defRPr/>
            </a:pPr>
            <a:endParaRPr lang="en-US" dirty="0">
              <a:solidFill>
                <a:prstClr val="black"/>
              </a:solidFill>
            </a:endParaRPr>
          </a:p>
        </p:txBody>
      </p:sp>
      <p:sp>
        <p:nvSpPr>
          <p:cNvPr id="134147" name="AutoShape 3"/>
          <p:cNvSpPr>
            <a:spLocks noChangeArrowheads="1"/>
          </p:cNvSpPr>
          <p:nvPr/>
        </p:nvSpPr>
        <p:spPr bwMode="ltGray">
          <a:xfrm>
            <a:off x="8461375" y="-6350"/>
            <a:ext cx="539750" cy="835025"/>
          </a:xfrm>
          <a:prstGeom prst="homePlate">
            <a:avLst>
              <a:gd name="adj" fmla="val 25000"/>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defRPr/>
            </a:pPr>
            <a:endParaRPr lang="en-US" dirty="0">
              <a:solidFill>
                <a:prstClr val="white"/>
              </a:solidFill>
            </a:endParaRPr>
          </a:p>
        </p:txBody>
      </p:sp>
      <p:sp>
        <p:nvSpPr>
          <p:cNvPr id="134148" name="AutoShape 4"/>
          <p:cNvSpPr>
            <a:spLocks noChangeArrowheads="1"/>
          </p:cNvSpPr>
          <p:nvPr/>
        </p:nvSpPr>
        <p:spPr bwMode="ltGray">
          <a:xfrm>
            <a:off x="6685384" y="-6350"/>
            <a:ext cx="2046288" cy="835025"/>
          </a:xfrm>
          <a:prstGeom prst="homePlate">
            <a:avLst>
              <a:gd name="adj" fmla="val 25000"/>
            </a:avLst>
          </a:prstGeom>
          <a:solidFill>
            <a:schemeClr val="accent2"/>
          </a:solid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defRPr/>
            </a:pPr>
            <a:endParaRPr lang="en-US" dirty="0">
              <a:solidFill>
                <a:prstClr val="white"/>
              </a:solidFill>
            </a:endParaRPr>
          </a:p>
        </p:txBody>
      </p:sp>
      <p:sp>
        <p:nvSpPr>
          <p:cNvPr id="134149" name="Line 5"/>
          <p:cNvSpPr>
            <a:spLocks noChangeShapeType="1"/>
          </p:cNvSpPr>
          <p:nvPr/>
        </p:nvSpPr>
        <p:spPr bwMode="auto">
          <a:xfrm>
            <a:off x="304800" y="6508750"/>
            <a:ext cx="8610600" cy="0"/>
          </a:xfrm>
          <a:prstGeom prst="line">
            <a:avLst/>
          </a:prstGeom>
          <a:noFill/>
          <a:ln w="9525">
            <a:solidFill>
              <a:schemeClr val="tx1"/>
            </a:solidFill>
            <a:round/>
            <a:headEnd/>
            <a:tailEnd/>
          </a:ln>
          <a:effectLst/>
        </p:spPr>
        <p:txBody>
          <a:bodyPr/>
          <a:lstStyle/>
          <a:p>
            <a:pPr>
              <a:defRPr/>
            </a:pPr>
            <a:endParaRPr lang="en-US" dirty="0">
              <a:solidFill>
                <a:prstClr val="black"/>
              </a:solidFill>
            </a:endParaRPr>
          </a:p>
        </p:txBody>
      </p:sp>
      <p:sp>
        <p:nvSpPr>
          <p:cNvPr id="134151" name="AutoShape 7"/>
          <p:cNvSpPr>
            <a:spLocks noChangeArrowheads="1"/>
          </p:cNvSpPr>
          <p:nvPr/>
        </p:nvSpPr>
        <p:spPr bwMode="ltGray">
          <a:xfrm>
            <a:off x="0" y="0"/>
            <a:ext cx="8382000" cy="835025"/>
          </a:xfrm>
          <a:prstGeom prst="homePlate">
            <a:avLst>
              <a:gd name="adj" fmla="val 25000"/>
            </a:avLst>
          </a:prstGeom>
          <a:solidFill>
            <a:schemeClr val="accent4">
              <a:lumMod val="75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dirty="0">
              <a:solidFill>
                <a:prstClr val="white"/>
              </a:solidFill>
            </a:endParaRPr>
          </a:p>
        </p:txBody>
      </p:sp>
      <p:sp>
        <p:nvSpPr>
          <p:cNvPr id="1037" name="Rectangle 9"/>
          <p:cNvSpPr>
            <a:spLocks noGrp="1" noChangeArrowheads="1"/>
          </p:cNvSpPr>
          <p:nvPr>
            <p:ph type="body" idx="1"/>
          </p:nvPr>
        </p:nvSpPr>
        <p:spPr bwMode="auto">
          <a:xfrm>
            <a:off x="457200" y="1066800"/>
            <a:ext cx="8229600" cy="5059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54" name="Rectangle 10"/>
          <p:cNvSpPr>
            <a:spLocks noGrp="1" noChangeArrowheads="1"/>
          </p:cNvSpPr>
          <p:nvPr>
            <p:ph type="dt" sz="half" idx="2"/>
          </p:nvPr>
        </p:nvSpPr>
        <p:spPr bwMode="auto">
          <a:xfrm>
            <a:off x="457200" y="65532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fld id="{66677884-3999-4B97-8111-88B6A26B909A}" type="datetime1">
              <a:rPr lang="en-US" smtClean="0">
                <a:solidFill>
                  <a:prstClr val="black"/>
                </a:solidFill>
              </a:rPr>
              <a:pPr/>
              <a:t>3/18/2020</a:t>
            </a:fld>
            <a:endParaRPr lang="en-US" dirty="0">
              <a:solidFill>
                <a:prstClr val="black"/>
              </a:solidFill>
            </a:endParaRPr>
          </a:p>
        </p:txBody>
      </p:sp>
      <p:sp>
        <p:nvSpPr>
          <p:cNvPr id="134155" name="Rectangle 11"/>
          <p:cNvSpPr>
            <a:spLocks noGrp="1" noChangeArrowheads="1"/>
          </p:cNvSpPr>
          <p:nvPr>
            <p:ph type="ftr" sz="quarter" idx="3"/>
          </p:nvPr>
        </p:nvSpPr>
        <p:spPr bwMode="auto">
          <a:xfrm>
            <a:off x="5867400" y="65532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r>
              <a:rPr lang="en-US" dirty="0" smtClean="0">
                <a:solidFill>
                  <a:prstClr val="black"/>
                </a:solidFill>
              </a:rPr>
              <a:t>CONTAGION EFFECT OF FINANCIAL CRISES ON STOCK MARKETS OF THE MAENA REGION</a:t>
            </a:r>
            <a:endParaRPr lang="en-US" dirty="0">
              <a:solidFill>
                <a:prstClr val="black"/>
              </a:solidFill>
            </a:endParaRPr>
          </a:p>
        </p:txBody>
      </p:sp>
      <p:sp>
        <p:nvSpPr>
          <p:cNvPr id="134156" name="Rectangle 12"/>
          <p:cNvSpPr>
            <a:spLocks noGrp="1" noChangeArrowheads="1"/>
          </p:cNvSpPr>
          <p:nvPr>
            <p:ph type="sldNum" sz="quarter" idx="4"/>
          </p:nvPr>
        </p:nvSpPr>
        <p:spPr bwMode="auto">
          <a:xfrm>
            <a:off x="3505200" y="65532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fld id="{4FDABAB9-1D55-4462-9B94-927227378B57}" type="slidenum">
              <a:rPr lang="en-US" smtClean="0">
                <a:solidFill>
                  <a:prstClr val="black"/>
                </a:solidFill>
              </a:rPr>
              <a:pPr/>
              <a:t>‹#›</a:t>
            </a:fld>
            <a:endParaRPr lang="en-US" dirty="0">
              <a:solidFill>
                <a:prstClr val="black"/>
              </a:solidFill>
            </a:endParaRPr>
          </a:p>
        </p:txBody>
      </p:sp>
      <p:sp>
        <p:nvSpPr>
          <p:cNvPr id="1041" name="Title Placeholder 12"/>
          <p:cNvSpPr>
            <a:spLocks noGrp="1"/>
          </p:cNvSpPr>
          <p:nvPr>
            <p:ph type="title"/>
          </p:nvPr>
        </p:nvSpPr>
        <p:spPr bwMode="auto">
          <a:xfrm>
            <a:off x="457200" y="0"/>
            <a:ext cx="8229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3564924938"/>
      </p:ext>
    </p:extLst>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 id="2147483957" r:id="rId12"/>
  </p:sldLayoutIdLst>
  <p:transition>
    <p:randomBar/>
  </p:transition>
  <p:timing>
    <p:tnLst>
      <p:par>
        <p:cTn id="1" dur="indefinite" restart="never" nodeType="tmRoot"/>
      </p:par>
    </p:tnLst>
  </p:timing>
  <p:hf sldNum="0" hdr="0" ft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4000" b="1">
          <a:solidFill>
            <a:schemeClr val="bg1"/>
          </a:solidFill>
          <a:latin typeface="Corbel" pitchFamily="34" charset="0"/>
        </a:defRPr>
      </a:lvl2pPr>
      <a:lvl3pPr algn="ctr" rtl="0" eaLnBrk="1" fontAlgn="base" hangingPunct="1">
        <a:spcBef>
          <a:spcPct val="0"/>
        </a:spcBef>
        <a:spcAft>
          <a:spcPct val="0"/>
        </a:spcAft>
        <a:defRPr sz="4000" b="1">
          <a:solidFill>
            <a:schemeClr val="bg1"/>
          </a:solidFill>
          <a:latin typeface="Corbel" pitchFamily="34" charset="0"/>
        </a:defRPr>
      </a:lvl3pPr>
      <a:lvl4pPr algn="ctr" rtl="0" eaLnBrk="1" fontAlgn="base" hangingPunct="1">
        <a:spcBef>
          <a:spcPct val="0"/>
        </a:spcBef>
        <a:spcAft>
          <a:spcPct val="0"/>
        </a:spcAft>
        <a:defRPr sz="4000" b="1">
          <a:solidFill>
            <a:schemeClr val="bg1"/>
          </a:solidFill>
          <a:latin typeface="Corbel" pitchFamily="34" charset="0"/>
        </a:defRPr>
      </a:lvl4pPr>
      <a:lvl5pPr algn="ctr" rtl="0" eaLnBrk="1" fontAlgn="base" hangingPunct="1">
        <a:spcBef>
          <a:spcPct val="0"/>
        </a:spcBef>
        <a:spcAft>
          <a:spcPct val="0"/>
        </a:spcAft>
        <a:defRPr sz="4000" b="1">
          <a:solidFill>
            <a:schemeClr val="bg1"/>
          </a:solidFill>
          <a:latin typeface="Corbel" pitchFamily="34" charset="0"/>
        </a:defRPr>
      </a:lvl5pPr>
      <a:lvl6pPr marL="457200" algn="ctr" rtl="0" eaLnBrk="1" fontAlgn="base" hangingPunct="1">
        <a:spcBef>
          <a:spcPct val="0"/>
        </a:spcBef>
        <a:spcAft>
          <a:spcPct val="0"/>
        </a:spcAft>
        <a:defRPr sz="3200" b="1">
          <a:solidFill>
            <a:schemeClr val="tx1"/>
          </a:solidFill>
          <a:latin typeface="Verdana" pitchFamily="34" charset="0"/>
        </a:defRPr>
      </a:lvl6pPr>
      <a:lvl7pPr marL="914400" algn="ctr" rtl="0" eaLnBrk="1" fontAlgn="base" hangingPunct="1">
        <a:spcBef>
          <a:spcPct val="0"/>
        </a:spcBef>
        <a:spcAft>
          <a:spcPct val="0"/>
        </a:spcAft>
        <a:defRPr sz="3200" b="1">
          <a:solidFill>
            <a:schemeClr val="tx1"/>
          </a:solidFill>
          <a:latin typeface="Verdana" pitchFamily="34" charset="0"/>
        </a:defRPr>
      </a:lvl7pPr>
      <a:lvl8pPr marL="1371600" algn="ctr" rtl="0" eaLnBrk="1" fontAlgn="base" hangingPunct="1">
        <a:spcBef>
          <a:spcPct val="0"/>
        </a:spcBef>
        <a:spcAft>
          <a:spcPct val="0"/>
        </a:spcAft>
        <a:defRPr sz="3200" b="1">
          <a:solidFill>
            <a:schemeClr val="tx1"/>
          </a:solidFill>
          <a:latin typeface="Verdana" pitchFamily="34" charset="0"/>
        </a:defRPr>
      </a:lvl8pPr>
      <a:lvl9pPr marL="1828800" algn="ctr" rtl="0" eaLnBrk="1" fontAlgn="base" hangingPunct="1">
        <a:spcBef>
          <a:spcPct val="0"/>
        </a:spcBef>
        <a:spcAft>
          <a:spcPct val="0"/>
        </a:spcAft>
        <a:defRPr sz="3200" b="1">
          <a:solidFill>
            <a:schemeClr val="tx1"/>
          </a:solidFill>
          <a:latin typeface="Verdana" pitchFamily="34"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u"/>
        <a:defRPr sz="2800" b="1">
          <a:solidFill>
            <a:schemeClr val="accent2"/>
          </a:solidFill>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400">
          <a:solidFill>
            <a:schemeClr val="tx2"/>
          </a:solidFill>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2"/>
          </a:solidFill>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2"/>
          </a:solidFill>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D410D-F493-4F6C-BB60-69FC7469277D}" type="datetime1">
              <a:rPr lang="en-US" smtClean="0">
                <a:solidFill>
                  <a:prstClr val="black">
                    <a:tint val="75000"/>
                  </a:prstClr>
                </a:solidFill>
              </a:rPr>
              <a:pPr/>
              <a:t>3/18/2020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8741982"/>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6677884-3999-4B97-8111-88B6A26B909A}" type="datetime1">
              <a:rPr lang="en-US" smtClean="0"/>
              <a:pPr/>
              <a:t>3/18/2020</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CONTAGION EFFECT OF FINANCIAL CRISES ON STOCK MARKETS OF THE MAENA REGION</a:t>
            </a:r>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FDABAB9-1D55-4462-9B94-927227378B5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transition>
    <p:randomBar/>
  </p:transition>
  <p:timing>
    <p:tnLst>
      <p:par>
        <p:cTn id="1" dur="indefinite" restart="never" nodeType="tmRoot"/>
      </p:par>
    </p:tnLst>
  </p:timing>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EG" dirty="0"/>
          </a:p>
        </p:txBody>
      </p:sp>
      <p:sp>
        <p:nvSpPr>
          <p:cNvPr id="17" name="Horizontal Scroll 16"/>
          <p:cNvSpPr/>
          <p:nvPr/>
        </p:nvSpPr>
        <p:spPr>
          <a:xfrm>
            <a:off x="2287476" y="332656"/>
            <a:ext cx="4896544" cy="1080387"/>
          </a:xfrm>
          <a:prstGeom prst="horizontalScroll">
            <a:avLst/>
          </a:prstGeom>
          <a:solidFill>
            <a:srgbClr val="F7F4E5"/>
          </a:solidFill>
        </p:spPr>
        <p:style>
          <a:lnRef idx="1">
            <a:schemeClr val="accent2"/>
          </a:lnRef>
          <a:fillRef idx="2">
            <a:schemeClr val="accent2"/>
          </a:fillRef>
          <a:effectRef idx="1">
            <a:schemeClr val="accent2"/>
          </a:effectRef>
          <a:fontRef idx="minor">
            <a:schemeClr val="dk1"/>
          </a:fontRef>
        </p:style>
        <p:txBody>
          <a:bodyPr rtlCol="1" anchor="ctr"/>
          <a:lstStyle/>
          <a:p>
            <a:pPr algn="ctr"/>
            <a:r>
              <a:rPr lang="ar-KW" sz="5400" b="1" dirty="0" smtClean="0">
                <a:solidFill>
                  <a:srgbClr val="FF0000"/>
                </a:solidFill>
                <a:latin typeface="Andalus" pitchFamily="18" charset="-78"/>
                <a:cs typeface="Andalus" pitchFamily="18" charset="-78"/>
              </a:rPr>
              <a:t>محاضرة بعنوان </a:t>
            </a:r>
            <a:endParaRPr lang="ar-EG" sz="5400" b="1" dirty="0">
              <a:solidFill>
                <a:srgbClr val="FF0000"/>
              </a:solidFill>
              <a:latin typeface="Andalus" pitchFamily="18" charset="-78"/>
              <a:cs typeface="Andalus" pitchFamily="18" charset="-78"/>
            </a:endParaRPr>
          </a:p>
        </p:txBody>
      </p:sp>
      <p:sp>
        <p:nvSpPr>
          <p:cNvPr id="3" name="Rectangle 2"/>
          <p:cNvSpPr/>
          <p:nvPr/>
        </p:nvSpPr>
        <p:spPr>
          <a:xfrm>
            <a:off x="1658386" y="3244334"/>
            <a:ext cx="5827236" cy="1200329"/>
          </a:xfrm>
          <a:prstGeom prst="rect">
            <a:avLst/>
          </a:prstGeom>
        </p:spPr>
        <p:txBody>
          <a:bodyPr wrap="none">
            <a:spAutoFit/>
          </a:bodyPr>
          <a:lstStyle/>
          <a:p>
            <a:pPr algn="ctr"/>
            <a:r>
              <a:rPr lang="ar-EG" sz="7200" b="1" dirty="0">
                <a:solidFill>
                  <a:srgbClr val="7030A0"/>
                </a:solidFill>
                <a:latin typeface="Andalus" pitchFamily="18" charset="-78"/>
                <a:cs typeface="Andalus" pitchFamily="18" charset="-78"/>
              </a:rPr>
              <a:t>تبسيط اجراءات العمل</a:t>
            </a:r>
            <a:endParaRPr lang="ar-KW" sz="7200" b="1" dirty="0">
              <a:solidFill>
                <a:srgbClr val="7030A0"/>
              </a:solidFill>
              <a:latin typeface="Andalus" pitchFamily="18" charset="-78"/>
              <a:cs typeface="Andalus" pitchFamily="18" charset="-78"/>
            </a:endParaRPr>
          </a:p>
        </p:txBody>
      </p:sp>
    </p:spTree>
    <p:extLst>
      <p:ext uri="{BB962C8B-B14F-4D97-AF65-F5344CB8AC3E}">
        <p14:creationId xmlns:p14="http://schemas.microsoft.com/office/powerpoint/2010/main" val="15919518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594438501"/>
              </p:ext>
            </p:extLst>
          </p:nvPr>
        </p:nvGraphicFramePr>
        <p:xfrm>
          <a:off x="310454" y="908720"/>
          <a:ext cx="8833545"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utoShape 6" descr="نتيجة بحث الصور عن المتغيرات"/>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Tree>
    <p:extLst>
      <p:ext uri="{BB962C8B-B14F-4D97-AF65-F5344CB8AC3E}">
        <p14:creationId xmlns:p14="http://schemas.microsoft.com/office/powerpoint/2010/main" val="33423057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55172576"/>
              </p:ext>
            </p:extLst>
          </p:nvPr>
        </p:nvGraphicFramePr>
        <p:xfrm>
          <a:off x="310454" y="908720"/>
          <a:ext cx="8833545"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utoShape 6" descr="نتيجة بحث الصور عن المتغيرات"/>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Tree>
    <p:extLst>
      <p:ext uri="{BB962C8B-B14F-4D97-AF65-F5344CB8AC3E}">
        <p14:creationId xmlns:p14="http://schemas.microsoft.com/office/powerpoint/2010/main" val="564364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EG" dirty="0"/>
          </a:p>
        </p:txBody>
      </p:sp>
      <p:sp>
        <p:nvSpPr>
          <p:cNvPr id="17" name="Horizontal Scroll 16"/>
          <p:cNvSpPr/>
          <p:nvPr/>
        </p:nvSpPr>
        <p:spPr>
          <a:xfrm>
            <a:off x="2339752" y="188640"/>
            <a:ext cx="4896544" cy="1080387"/>
          </a:xfrm>
          <a:prstGeom prst="horizontalScroll">
            <a:avLst/>
          </a:prstGeom>
          <a:solidFill>
            <a:srgbClr val="F7F4E5"/>
          </a:solidFill>
        </p:spPr>
        <p:style>
          <a:lnRef idx="1">
            <a:schemeClr val="accent2"/>
          </a:lnRef>
          <a:fillRef idx="2">
            <a:schemeClr val="accent2"/>
          </a:fillRef>
          <a:effectRef idx="1">
            <a:schemeClr val="accent2"/>
          </a:effectRef>
          <a:fontRef idx="minor">
            <a:schemeClr val="dk1"/>
          </a:fontRef>
        </p:style>
        <p:txBody>
          <a:bodyPr rtlCol="1" anchor="ctr"/>
          <a:lstStyle/>
          <a:p>
            <a:pPr lvl="0" algn="ctr"/>
            <a:r>
              <a:rPr lang="ar-SA" sz="4000" b="1" dirty="0" smtClean="0">
                <a:solidFill>
                  <a:srgbClr val="7030A0"/>
                </a:solidFill>
                <a:latin typeface="Andalus" pitchFamily="18" charset="-78"/>
                <a:cs typeface="Andalus" pitchFamily="18" charset="-78"/>
              </a:rPr>
              <a:t>أولاً:م</a:t>
            </a:r>
            <a:r>
              <a:rPr lang="ar-KW" sz="4000" b="1" dirty="0" smtClean="0">
                <a:solidFill>
                  <a:srgbClr val="7030A0"/>
                </a:solidFill>
                <a:latin typeface="Andalus" pitchFamily="18" charset="-78"/>
                <a:cs typeface="Andalus" pitchFamily="18" charset="-78"/>
              </a:rPr>
              <a:t>فهوم  </a:t>
            </a:r>
            <a:r>
              <a:rPr lang="ar-EG" sz="4000" b="1" dirty="0">
                <a:solidFill>
                  <a:srgbClr val="7030A0"/>
                </a:solidFill>
                <a:latin typeface="Andalus" pitchFamily="18" charset="-78"/>
                <a:cs typeface="Andalus" pitchFamily="18" charset="-78"/>
              </a:rPr>
              <a:t>تبسيط </a:t>
            </a:r>
            <a:endParaRPr lang="en-US" sz="4000" b="1" dirty="0">
              <a:solidFill>
                <a:srgbClr val="7030A0"/>
              </a:solidFill>
              <a:latin typeface="Andalus" pitchFamily="18" charset="-78"/>
              <a:cs typeface="Andalus" pitchFamily="18" charset="-78"/>
            </a:endParaRPr>
          </a:p>
          <a:p>
            <a:pPr algn="ctr"/>
            <a:r>
              <a:rPr lang="ar-KW" sz="4000" b="1" dirty="0" smtClean="0">
                <a:solidFill>
                  <a:srgbClr val="7030A0"/>
                </a:solidFill>
                <a:latin typeface="Andalus" pitchFamily="18" charset="-78"/>
                <a:cs typeface="Andalus" pitchFamily="18" charset="-78"/>
              </a:rPr>
              <a:t>إجراءات العمل</a:t>
            </a:r>
            <a:endParaRPr lang="ar-EG" sz="4000" b="1" dirty="0">
              <a:solidFill>
                <a:srgbClr val="7030A0"/>
              </a:solidFill>
              <a:latin typeface="Andalus" pitchFamily="18" charset="-78"/>
              <a:cs typeface="Andalus" pitchFamily="18" charset="-78"/>
            </a:endParaRPr>
          </a:p>
        </p:txBody>
      </p:sp>
      <p:sp>
        <p:nvSpPr>
          <p:cNvPr id="3" name="Rectangle 2"/>
          <p:cNvSpPr/>
          <p:nvPr/>
        </p:nvSpPr>
        <p:spPr>
          <a:xfrm>
            <a:off x="1043608" y="1490008"/>
            <a:ext cx="6984776" cy="4339650"/>
          </a:xfrm>
          <a:prstGeom prst="rect">
            <a:avLst/>
          </a:prstGeom>
        </p:spPr>
        <p:txBody>
          <a:bodyPr wrap="square">
            <a:spAutoFit/>
          </a:bodyPr>
          <a:lstStyle/>
          <a:p>
            <a:pPr marL="171450" lvl="0" indent="-171450" algn="r" rtl="1">
              <a:buFont typeface="Wingdings" pitchFamily="2" charset="2"/>
              <a:buChar char="§"/>
            </a:pPr>
            <a:r>
              <a:rPr lang="ar-SA" sz="2400" dirty="0"/>
              <a:t>تبسيط العمل هو فن تحقيق الاستخدام الاقتصادي الامثل للمجهودات البشرية والامكانيات المادية والوقت بما يحقق اداء العمل باسرع واسهل و</a:t>
            </a:r>
            <a:r>
              <a:rPr lang="ar-EG" sz="2400" dirty="0"/>
              <a:t>ار</a:t>
            </a:r>
            <a:r>
              <a:rPr lang="ar-SA" sz="2400" dirty="0"/>
              <a:t>خص الطرق.</a:t>
            </a:r>
            <a:endParaRPr lang="ar-KW" sz="2400" dirty="0"/>
          </a:p>
          <a:p>
            <a:pPr marL="171450" lvl="0" indent="-171450" algn="r" rtl="1">
              <a:buFont typeface="Wingdings" pitchFamily="2" charset="2"/>
              <a:buChar char="§"/>
            </a:pPr>
            <a:r>
              <a:rPr lang="ar-SA" sz="2400" dirty="0"/>
              <a:t>ويري البعض تبسيط الاجراءات بانه من الحركات غير الضرورية مع الحد من العوامل والمسببات التي تعوق تدفق العمل ويؤدي الي تعطيله, اي انه وسيلة منطقية لدراسة الخطوات الحالية لاداء العل, بهدف الوصول لي طريقة ايسر واسرع واقل تكلفة للاداء. </a:t>
            </a:r>
            <a:endParaRPr lang="ar-KW" sz="2400" dirty="0"/>
          </a:p>
          <a:p>
            <a:pPr marL="171450" lvl="0" indent="-171450" algn="r" rtl="1">
              <a:buFont typeface="Wingdings" pitchFamily="2" charset="2"/>
              <a:buChar char="§"/>
            </a:pPr>
            <a:r>
              <a:rPr lang="ar-SA" sz="2400" dirty="0"/>
              <a:t>ويعاب علي المفهوم السابق انه </a:t>
            </a:r>
            <a:r>
              <a:rPr lang="ar-KW" sz="2400" dirty="0"/>
              <a:t>يجعل </a:t>
            </a:r>
            <a:r>
              <a:rPr lang="ar-SA" sz="2400" dirty="0"/>
              <a:t>فرص التحسين</a:t>
            </a:r>
            <a:r>
              <a:rPr lang="ar-KW" sz="2400" dirty="0"/>
              <a:t> تقتصر</a:t>
            </a:r>
            <a:r>
              <a:rPr lang="ar-SA" sz="2400" dirty="0"/>
              <a:t> فقط علي استبعاد الحركات غير الضروريه او المجهدة في العمل. </a:t>
            </a:r>
            <a:endParaRPr lang="ar-KW" sz="2400" dirty="0"/>
          </a:p>
          <a:p>
            <a:pPr marL="171450" lvl="0" indent="-171450" algn="r" rtl="1">
              <a:buFont typeface="Wingdings" pitchFamily="2" charset="2"/>
              <a:buChar char="§"/>
            </a:pPr>
            <a:endParaRPr lang="ar-SA" sz="1200" dirty="0"/>
          </a:p>
        </p:txBody>
      </p:sp>
    </p:spTree>
    <p:extLst>
      <p:ext uri="{BB962C8B-B14F-4D97-AF65-F5344CB8AC3E}">
        <p14:creationId xmlns:p14="http://schemas.microsoft.com/office/powerpoint/2010/main" val="634092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EG" dirty="0"/>
          </a:p>
        </p:txBody>
      </p:sp>
      <p:sp>
        <p:nvSpPr>
          <p:cNvPr id="17" name="Horizontal Scroll 16"/>
          <p:cNvSpPr/>
          <p:nvPr/>
        </p:nvSpPr>
        <p:spPr>
          <a:xfrm>
            <a:off x="2311152" y="404664"/>
            <a:ext cx="4896544" cy="1080387"/>
          </a:xfrm>
          <a:prstGeom prst="horizontalScroll">
            <a:avLst/>
          </a:prstGeom>
          <a:solidFill>
            <a:srgbClr val="F7F4E5"/>
          </a:solidFill>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000" b="1" dirty="0">
                <a:solidFill>
                  <a:srgbClr val="7030A0"/>
                </a:solidFill>
                <a:latin typeface="Andalus" pitchFamily="18" charset="-78"/>
                <a:cs typeface="Andalus" pitchFamily="18" charset="-78"/>
              </a:rPr>
              <a:t>خلاصة القول </a:t>
            </a:r>
            <a:r>
              <a:rPr lang="ar-SA" sz="4000" b="1" dirty="0" smtClean="0">
                <a:solidFill>
                  <a:srgbClr val="7030A0"/>
                </a:solidFill>
                <a:latin typeface="Andalus" pitchFamily="18" charset="-78"/>
                <a:cs typeface="Andalus" pitchFamily="18" charset="-78"/>
              </a:rPr>
              <a:t>:</a:t>
            </a:r>
            <a:endParaRPr lang="ar-EG" sz="4000" b="1" dirty="0">
              <a:solidFill>
                <a:srgbClr val="7030A0"/>
              </a:solidFill>
              <a:latin typeface="Andalus" pitchFamily="18" charset="-78"/>
              <a:cs typeface="Andalus" pitchFamily="18" charset="-78"/>
            </a:endParaRPr>
          </a:p>
        </p:txBody>
      </p:sp>
      <p:sp>
        <p:nvSpPr>
          <p:cNvPr id="3" name="Rectangle 2"/>
          <p:cNvSpPr/>
          <p:nvPr/>
        </p:nvSpPr>
        <p:spPr>
          <a:xfrm>
            <a:off x="1691680" y="2492896"/>
            <a:ext cx="5660032" cy="2000548"/>
          </a:xfrm>
          <a:prstGeom prst="rect">
            <a:avLst/>
          </a:prstGeom>
        </p:spPr>
        <p:txBody>
          <a:bodyPr wrap="square">
            <a:spAutoFit/>
          </a:bodyPr>
          <a:lstStyle/>
          <a:p>
            <a:pPr algn="ctr"/>
            <a:r>
              <a:rPr lang="ar-KW" sz="2800" dirty="0"/>
              <a:t>تبسيط </a:t>
            </a:r>
            <a:r>
              <a:rPr lang="ar-SA" sz="2800" dirty="0"/>
              <a:t>الاجراءات هى فن تحقيق الاستخدام الاقتصادي الانسب للوقت والجهود البشرية والامكانيات المادية, لاداء االعمل بجودة اعلي.</a:t>
            </a:r>
            <a:endParaRPr lang="en-US" sz="2800" dirty="0"/>
          </a:p>
          <a:p>
            <a:pPr algn="ctr"/>
            <a:endParaRPr lang="ar-SA" sz="1200" dirty="0"/>
          </a:p>
        </p:txBody>
      </p:sp>
    </p:spTree>
    <p:extLst>
      <p:ext uri="{BB962C8B-B14F-4D97-AF65-F5344CB8AC3E}">
        <p14:creationId xmlns:p14="http://schemas.microsoft.com/office/powerpoint/2010/main" val="368424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188640"/>
            <a:ext cx="9144000" cy="1316037"/>
          </a:xfrm>
          <a:solidFill>
            <a:schemeClr val="bg1">
              <a:lumMod val="95000"/>
            </a:schemeClr>
          </a:solid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oAutofit/>
          </a:bodyPr>
          <a:lstStyle/>
          <a:p>
            <a:pPr lvl="0" algn="ctr" rtl="1">
              <a:defRPr/>
            </a:pPr>
            <a:r>
              <a:rPr lang="ar-KW" sz="5400" dirty="0" smtClean="0">
                <a:solidFill>
                  <a:srgbClr val="7030A0"/>
                </a:solidFill>
                <a:latin typeface="Aldhabi" pitchFamily="2" charset="-78"/>
                <a:cs typeface="Aldhabi" pitchFamily="2" charset="-78"/>
              </a:rPr>
              <a:t>ثانياً:</a:t>
            </a:r>
            <a:r>
              <a:rPr lang="ar-EG" sz="4800" dirty="0">
                <a:solidFill>
                  <a:srgbClr val="7030A0"/>
                </a:solidFill>
                <a:latin typeface="Aldhabi" pitchFamily="2" charset="-78"/>
                <a:cs typeface="Aldhabi" pitchFamily="2" charset="-78"/>
              </a:rPr>
              <a:t>لماذا تبسيط الإجراءات _ متى نحتاج الى تبسيط </a:t>
            </a:r>
            <a:r>
              <a:rPr lang="ar-EG" sz="4800" dirty="0" smtClean="0">
                <a:solidFill>
                  <a:srgbClr val="7030A0"/>
                </a:solidFill>
                <a:latin typeface="Aldhabi" pitchFamily="2" charset="-78"/>
                <a:cs typeface="Aldhabi" pitchFamily="2" charset="-78"/>
              </a:rPr>
              <a:t>الإجراءات</a:t>
            </a:r>
            <a:r>
              <a:rPr lang="ar-EG" sz="6000" b="1" dirty="0" smtClean="0">
                <a:solidFill>
                  <a:srgbClr val="7030A0"/>
                </a:solidFill>
                <a:latin typeface="Aldhabi" pitchFamily="2" charset="-78"/>
                <a:cs typeface="Aldhabi" pitchFamily="2" charset="-78"/>
              </a:rPr>
              <a:t>: </a:t>
            </a:r>
            <a:endParaRPr lang="en-US" sz="6000" b="1" dirty="0">
              <a:solidFill>
                <a:srgbClr val="7030A0"/>
              </a:solidFill>
              <a:latin typeface="Aldhabi" pitchFamily="2" charset="-78"/>
              <a:cs typeface="Aldhabi" pitchFamily="2" charset="-78"/>
            </a:endParaRPr>
          </a:p>
        </p:txBody>
      </p:sp>
      <p:sp>
        <p:nvSpPr>
          <p:cNvPr id="32" name="Rectangle 31"/>
          <p:cNvSpPr/>
          <p:nvPr/>
        </p:nvSpPr>
        <p:spPr bwMode="auto">
          <a:xfrm>
            <a:off x="0" y="6400800"/>
            <a:ext cx="9144000"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rtl="0" fontAlgn="base">
              <a:spcBef>
                <a:spcPct val="0"/>
              </a:spcBef>
              <a:spcAft>
                <a:spcPct val="0"/>
              </a:spcAft>
            </a:pPr>
            <a:endParaRPr lang="en-US" dirty="0">
              <a:solidFill>
                <a:prstClr val="black"/>
              </a:solidFill>
              <a:latin typeface="Arial" charset="0"/>
            </a:endParaRPr>
          </a:p>
        </p:txBody>
      </p:sp>
      <p:sp>
        <p:nvSpPr>
          <p:cNvPr id="3" name="Rectangle 2"/>
          <p:cNvSpPr/>
          <p:nvPr/>
        </p:nvSpPr>
        <p:spPr>
          <a:xfrm>
            <a:off x="1259632" y="1988840"/>
            <a:ext cx="7200800" cy="4247317"/>
          </a:xfrm>
          <a:prstGeom prst="rect">
            <a:avLst/>
          </a:prstGeom>
        </p:spPr>
        <p:txBody>
          <a:bodyPr wrap="square">
            <a:spAutoFit/>
          </a:bodyPr>
          <a:lstStyle/>
          <a:p>
            <a:pPr algn="r"/>
            <a:r>
              <a:rPr lang="ar-KW" dirty="0" smtClean="0"/>
              <a:t>1- </a:t>
            </a:r>
            <a:r>
              <a:rPr lang="ar-EG" dirty="0"/>
              <a:t>وجود خطوات عمل لامبرر لها مما يزيد منالوقت والجهد المبذول في الاداء دون طائل.</a:t>
            </a:r>
            <a:endParaRPr lang="en-US" dirty="0"/>
          </a:p>
          <a:p>
            <a:pPr algn="r"/>
            <a:r>
              <a:rPr lang="ar-EG" dirty="0"/>
              <a:t>2. تعدد النماذج او السجلات لمستخدمة دون داع او وجود خطا في تصميمها.</a:t>
            </a:r>
            <a:endParaRPr lang="en-US" dirty="0"/>
          </a:p>
          <a:p>
            <a:pPr algn="r"/>
            <a:r>
              <a:rPr lang="ar-EG" dirty="0"/>
              <a:t>3. كثرة تدول الاوراق بين الوحدات او التقسيمات التنظيمية او بين الموظفين. </a:t>
            </a:r>
            <a:endParaRPr lang="en-US" dirty="0"/>
          </a:p>
          <a:p>
            <a:pPr algn="r"/>
            <a:r>
              <a:rPr lang="ar-EG" dirty="0"/>
              <a:t>4. تعدد مرات نتظار العمل مما يعرقل خط سير العمل.</a:t>
            </a:r>
            <a:endParaRPr lang="en-US" dirty="0"/>
          </a:p>
          <a:p>
            <a:pPr algn="r"/>
            <a:r>
              <a:rPr lang="ar-EG" dirty="0"/>
              <a:t>5</a:t>
            </a:r>
            <a:r>
              <a:rPr lang="ar-EG" b="1" dirty="0"/>
              <a:t>.</a:t>
            </a:r>
            <a:r>
              <a:rPr lang="ar-SA" dirty="0"/>
              <a:t> تفتيت العمليات تفتيتا لا مبرر له مما يترتب عليه زياده في تكلفة الاداء.</a:t>
            </a:r>
            <a:endParaRPr lang="en-US" dirty="0"/>
          </a:p>
          <a:p>
            <a:pPr algn="r"/>
            <a:r>
              <a:rPr lang="ar-SA" dirty="0"/>
              <a:t>6. وجود اختناقات او عنق زجاجه يعرقل سير العمليات.</a:t>
            </a:r>
            <a:endParaRPr lang="en-US" dirty="0"/>
          </a:p>
          <a:p>
            <a:pPr algn="r"/>
            <a:r>
              <a:rPr lang="ar-SA" dirty="0"/>
              <a:t>7. طول وقت اداء العمليه دون مبرر.</a:t>
            </a:r>
            <a:endParaRPr lang="en-US" dirty="0"/>
          </a:p>
          <a:p>
            <a:pPr algn="r"/>
            <a:r>
              <a:rPr lang="ar-SA" dirty="0"/>
              <a:t>8. وجود ترتيب غير سليم لخطوات العمل وتتابعها مما يعرقل العمل ويؤخر تنفيذه. </a:t>
            </a:r>
            <a:endParaRPr lang="en-US" dirty="0"/>
          </a:p>
          <a:p>
            <a:pPr algn="r"/>
            <a:r>
              <a:rPr lang="ar-SA" dirty="0"/>
              <a:t>9. تعدد مراجعه العمل دون داع.</a:t>
            </a:r>
            <a:endParaRPr lang="en-US" dirty="0"/>
          </a:p>
          <a:p>
            <a:pPr algn="r"/>
            <a:r>
              <a:rPr lang="ar-SA" dirty="0"/>
              <a:t>10. عدم مناسبة مكان العمل من الناحيه الصحيه او من ناحية التوزيع المكاني للاجهزه او الالات او المخازن او مكاتب العمل.</a:t>
            </a:r>
            <a:endParaRPr lang="en-US" dirty="0"/>
          </a:p>
          <a:p>
            <a:pPr algn="r"/>
            <a:r>
              <a:rPr lang="ar-SA" dirty="0"/>
              <a:t>11. كثرة الشكوي والتذمر من المراجعين.    </a:t>
            </a:r>
            <a:endParaRPr lang="ar-KW" dirty="0"/>
          </a:p>
          <a:p>
            <a:pPr algn="r"/>
            <a:r>
              <a:rPr lang="ar-SA" dirty="0"/>
              <a:t>12. كثرة نقل الموظفين</a:t>
            </a:r>
            <a:r>
              <a:rPr lang="ar-SA" dirty="0" smtClean="0"/>
              <a:t>.</a:t>
            </a:r>
            <a:endParaRPr lang="en-US" dirty="0"/>
          </a:p>
        </p:txBody>
      </p:sp>
    </p:spTree>
    <p:extLst>
      <p:ext uri="{BB962C8B-B14F-4D97-AF65-F5344CB8AC3E}">
        <p14:creationId xmlns:p14="http://schemas.microsoft.com/office/powerpoint/2010/main" val="283172940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fade">
                                      <p:cBhvr>
                                        <p:cTn id="7" dur="1000"/>
                                        <p:tgtEl>
                                          <p:spTgt spid="99330"/>
                                        </p:tgtEl>
                                      </p:cBhvr>
                                    </p:animEffect>
                                    <p:anim calcmode="lin" valueType="num">
                                      <p:cBhvr>
                                        <p:cTn id="8" dur="1000" fill="hold"/>
                                        <p:tgtEl>
                                          <p:spTgt spid="99330"/>
                                        </p:tgtEl>
                                        <p:attrNameLst>
                                          <p:attrName>ppt_x</p:attrName>
                                        </p:attrNameLst>
                                      </p:cBhvr>
                                      <p:tavLst>
                                        <p:tav tm="0">
                                          <p:val>
                                            <p:strVal val="#ppt_x"/>
                                          </p:val>
                                        </p:tav>
                                        <p:tav tm="100000">
                                          <p:val>
                                            <p:strVal val="#ppt_x"/>
                                          </p:val>
                                        </p:tav>
                                      </p:tavLst>
                                    </p:anim>
                                    <p:anim calcmode="lin" valueType="num">
                                      <p:cBhvr>
                                        <p:cTn id="9" dur="1000" fill="hold"/>
                                        <p:tgtEl>
                                          <p:spTgt spid="993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99392"/>
            <a:ext cx="9144000" cy="1316037"/>
          </a:xfrm>
          <a:solidFill>
            <a:schemeClr val="bg1">
              <a:lumMod val="95000"/>
            </a:schemeClr>
          </a:solid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oAutofit/>
          </a:bodyPr>
          <a:lstStyle/>
          <a:p>
            <a:pPr lvl="0" rtl="1">
              <a:defRPr/>
            </a:pPr>
            <a:r>
              <a:rPr lang="ar-KW" sz="6000" dirty="0" smtClean="0">
                <a:solidFill>
                  <a:srgbClr val="7030A0"/>
                </a:solidFill>
                <a:latin typeface="Aldhabi" pitchFamily="2" charset="-78"/>
                <a:cs typeface="Aldhabi" pitchFamily="2" charset="-78"/>
              </a:rPr>
              <a:t>ثانياً:</a:t>
            </a:r>
            <a:r>
              <a:rPr lang="ar-SA" sz="5400" dirty="0">
                <a:solidFill>
                  <a:srgbClr val="7030A0"/>
                </a:solidFill>
                <a:latin typeface="Aldhabi" pitchFamily="2" charset="-78"/>
                <a:cs typeface="Aldhabi" pitchFamily="2" charset="-78"/>
              </a:rPr>
              <a:t>اهميه </a:t>
            </a:r>
            <a:r>
              <a:rPr lang="ar-SA" sz="5400" dirty="0" smtClean="0">
                <a:solidFill>
                  <a:srgbClr val="7030A0"/>
                </a:solidFill>
                <a:latin typeface="Aldhabi" pitchFamily="2" charset="-78"/>
                <a:cs typeface="Aldhabi" pitchFamily="2" charset="-78"/>
              </a:rPr>
              <a:t>تبسيط </a:t>
            </a:r>
            <a:r>
              <a:rPr lang="ar-SA" sz="5400" dirty="0">
                <a:solidFill>
                  <a:srgbClr val="7030A0"/>
                </a:solidFill>
                <a:latin typeface="Aldhabi" pitchFamily="2" charset="-78"/>
                <a:cs typeface="Aldhabi" pitchFamily="2" charset="-78"/>
              </a:rPr>
              <a:t>الاجراءات. </a:t>
            </a:r>
            <a:endParaRPr lang="en-US" sz="6600" b="1" dirty="0">
              <a:solidFill>
                <a:srgbClr val="7030A0"/>
              </a:solidFill>
              <a:latin typeface="Aldhabi" pitchFamily="2" charset="-78"/>
              <a:cs typeface="Aldhabi" pitchFamily="2" charset="-78"/>
            </a:endParaRPr>
          </a:p>
        </p:txBody>
      </p:sp>
      <p:sp>
        <p:nvSpPr>
          <p:cNvPr id="32" name="Rectangle 31"/>
          <p:cNvSpPr/>
          <p:nvPr/>
        </p:nvSpPr>
        <p:spPr bwMode="auto">
          <a:xfrm>
            <a:off x="0" y="6400800"/>
            <a:ext cx="9144000"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rtl="0" fontAlgn="base">
              <a:spcBef>
                <a:spcPct val="0"/>
              </a:spcBef>
              <a:spcAft>
                <a:spcPct val="0"/>
              </a:spcAft>
            </a:pPr>
            <a:endParaRPr lang="en-US" dirty="0">
              <a:solidFill>
                <a:prstClr val="black"/>
              </a:solidFill>
              <a:latin typeface="Arial" charset="0"/>
            </a:endParaRPr>
          </a:p>
        </p:txBody>
      </p:sp>
      <p:graphicFrame>
        <p:nvGraphicFramePr>
          <p:cNvPr id="3" name="Diagram 2"/>
          <p:cNvGraphicFramePr/>
          <p:nvPr>
            <p:extLst>
              <p:ext uri="{D42A27DB-BD31-4B8C-83A1-F6EECF244321}">
                <p14:modId xmlns:p14="http://schemas.microsoft.com/office/powerpoint/2010/main" val="3542147631"/>
              </p:ext>
            </p:extLst>
          </p:nvPr>
        </p:nvGraphicFramePr>
        <p:xfrm>
          <a:off x="-540568" y="1340768"/>
          <a:ext cx="10153128" cy="5212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964560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fade">
                                      <p:cBhvr>
                                        <p:cTn id="7" dur="1000"/>
                                        <p:tgtEl>
                                          <p:spTgt spid="99330"/>
                                        </p:tgtEl>
                                      </p:cBhvr>
                                    </p:animEffect>
                                    <p:anim calcmode="lin" valueType="num">
                                      <p:cBhvr>
                                        <p:cTn id="8" dur="1000" fill="hold"/>
                                        <p:tgtEl>
                                          <p:spTgt spid="99330"/>
                                        </p:tgtEl>
                                        <p:attrNameLst>
                                          <p:attrName>ppt_x</p:attrName>
                                        </p:attrNameLst>
                                      </p:cBhvr>
                                      <p:tavLst>
                                        <p:tav tm="0">
                                          <p:val>
                                            <p:strVal val="#ppt_x"/>
                                          </p:val>
                                        </p:tav>
                                        <p:tav tm="100000">
                                          <p:val>
                                            <p:strVal val="#ppt_x"/>
                                          </p:val>
                                        </p:tav>
                                      </p:tavLst>
                                    </p:anim>
                                    <p:anim calcmode="lin" valueType="num">
                                      <p:cBhvr>
                                        <p:cTn id="9" dur="1000" fill="hold"/>
                                        <p:tgtEl>
                                          <p:spTgt spid="9933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animBg="1"/>
      <p:bldGraphic spid="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35239143"/>
              </p:ext>
            </p:extLst>
          </p:nvPr>
        </p:nvGraphicFramePr>
        <p:xfrm>
          <a:off x="434110" y="1412776"/>
          <a:ext cx="8682282" cy="5564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3779912" y="3717032"/>
            <a:ext cx="2376264" cy="23762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b="1" dirty="0">
                <a:solidFill>
                  <a:schemeClr val="tx1"/>
                </a:solidFill>
                <a:latin typeface="Simplified Arabic" pitchFamily="18" charset="-78"/>
                <a:cs typeface="Simplified Arabic" pitchFamily="18" charset="-78"/>
              </a:rPr>
              <a:t>التوجهات الديمقراطية التي سادت وانتشرت وعمت البلدان واصبحت عنوان الرقي ومعيار التقدم تستدعي احترام المواطن وايلاءه مايستحق من عناية وتقدير واحترام.</a:t>
            </a:r>
            <a:r>
              <a:rPr lang="ar-SA" sz="2000" dirty="0"/>
              <a:t> </a:t>
            </a:r>
            <a:endParaRPr lang="ar-SA" sz="1850" dirty="0">
              <a:solidFill>
                <a:schemeClr val="tx1"/>
              </a:solidFill>
            </a:endParaRPr>
          </a:p>
        </p:txBody>
      </p:sp>
      <p:sp>
        <p:nvSpPr>
          <p:cNvPr id="3" name="Rectangle 2"/>
          <p:cNvSpPr/>
          <p:nvPr/>
        </p:nvSpPr>
        <p:spPr>
          <a:xfrm>
            <a:off x="2682044" y="188640"/>
            <a:ext cx="4572000" cy="1200329"/>
          </a:xfrm>
          <a:prstGeom prst="rect">
            <a:avLst/>
          </a:prstGeom>
        </p:spPr>
        <p:txBody>
          <a:bodyPr>
            <a:spAutoFit/>
          </a:bodyPr>
          <a:lstStyle/>
          <a:p>
            <a:pPr algn="ctr"/>
            <a:r>
              <a:rPr lang="ar-KW" b="1" dirty="0">
                <a:solidFill>
                  <a:srgbClr val="FF0000"/>
                </a:solidFill>
                <a:latin typeface="Simplified Arabic" pitchFamily="18" charset="-78"/>
                <a:cs typeface="Simplified Arabic" pitchFamily="18" charset="-78"/>
              </a:rPr>
              <a:t>و</a:t>
            </a:r>
            <a:r>
              <a:rPr lang="ar-SA" sz="2400" b="1" dirty="0">
                <a:solidFill>
                  <a:srgbClr val="FF0000"/>
                </a:solidFill>
                <a:latin typeface="Simplified Arabic" pitchFamily="18" charset="-78"/>
                <a:cs typeface="Simplified Arabic" pitchFamily="18" charset="-78"/>
              </a:rPr>
              <a:t>هناك العديد من الامثله والاثباتات علي اهمية تبسيط الاجراءات يمكن تناولها فيما يلي</a:t>
            </a:r>
            <a:r>
              <a:rPr lang="ar-EG" sz="2400" b="1" dirty="0">
                <a:solidFill>
                  <a:srgbClr val="FF0000"/>
                </a:solidFill>
                <a:latin typeface="Simplified Arabic" pitchFamily="18" charset="-78"/>
                <a:cs typeface="Simplified Arabic" pitchFamily="18" charset="-78"/>
              </a:rPr>
              <a:t>: </a:t>
            </a:r>
            <a:endParaRPr lang="ar-EG"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1971045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graphicEl>
                                              <a:dgm id="{B795EF10-3C9F-4382-BCDF-D45781F7B9BA}"/>
                                            </p:graphicEl>
                                          </p:spTgt>
                                        </p:tgtEl>
                                        <p:attrNameLst>
                                          <p:attrName>style.visibility</p:attrName>
                                        </p:attrNameLst>
                                      </p:cBhvr>
                                      <p:to>
                                        <p:strVal val="visible"/>
                                      </p:to>
                                    </p:set>
                                    <p:animEffect transition="in" filter="circle(in)">
                                      <p:cBhvr>
                                        <p:cTn id="7" dur="2000"/>
                                        <p:tgtEl>
                                          <p:spTgt spid="5">
                                            <p:graphicEl>
                                              <a:dgm id="{B795EF10-3C9F-4382-BCDF-D45781F7B9B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graphicEl>
                                              <a:dgm id="{2ADE0A31-4950-4AB6-B0FC-607B34191100}"/>
                                            </p:graphicEl>
                                          </p:spTgt>
                                        </p:tgtEl>
                                        <p:attrNameLst>
                                          <p:attrName>style.visibility</p:attrName>
                                        </p:attrNameLst>
                                      </p:cBhvr>
                                      <p:to>
                                        <p:strVal val="visible"/>
                                      </p:to>
                                    </p:set>
                                    <p:animEffect transition="in" filter="circle(in)">
                                      <p:cBhvr>
                                        <p:cTn id="12" dur="2000"/>
                                        <p:tgtEl>
                                          <p:spTgt spid="5">
                                            <p:graphicEl>
                                              <a:dgm id="{2ADE0A31-4950-4AB6-B0FC-607B34191100}"/>
                                            </p:graphic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5">
                                            <p:graphicEl>
                                              <a:dgm id="{B6A7D881-31BB-46C1-AE9A-33D375A2DBB8}"/>
                                            </p:graphicEl>
                                          </p:spTgt>
                                        </p:tgtEl>
                                        <p:attrNameLst>
                                          <p:attrName>style.visibility</p:attrName>
                                        </p:attrNameLst>
                                      </p:cBhvr>
                                      <p:to>
                                        <p:strVal val="visible"/>
                                      </p:to>
                                    </p:set>
                                    <p:animEffect transition="in" filter="circle(in)">
                                      <p:cBhvr>
                                        <p:cTn id="15" dur="2000"/>
                                        <p:tgtEl>
                                          <p:spTgt spid="5">
                                            <p:graphicEl>
                                              <a:dgm id="{B6A7D881-31BB-46C1-AE9A-33D375A2DBB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5">
                                            <p:graphicEl>
                                              <a:dgm id="{41C911A0-F9E9-490B-90A7-098045BBB61D}"/>
                                            </p:graphicEl>
                                          </p:spTgt>
                                        </p:tgtEl>
                                        <p:attrNameLst>
                                          <p:attrName>style.visibility</p:attrName>
                                        </p:attrNameLst>
                                      </p:cBhvr>
                                      <p:to>
                                        <p:strVal val="visible"/>
                                      </p:to>
                                    </p:set>
                                    <p:animEffect transition="in" filter="circle(in)">
                                      <p:cBhvr>
                                        <p:cTn id="20" dur="2000"/>
                                        <p:tgtEl>
                                          <p:spTgt spid="5">
                                            <p:graphicEl>
                                              <a:dgm id="{41C911A0-F9E9-490B-90A7-098045BBB61D}"/>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5">
                                            <p:graphicEl>
                                              <a:dgm id="{0AC1FE95-9435-409E-8CE8-4CA74CD5299F}"/>
                                            </p:graphicEl>
                                          </p:spTgt>
                                        </p:tgtEl>
                                        <p:attrNameLst>
                                          <p:attrName>style.visibility</p:attrName>
                                        </p:attrNameLst>
                                      </p:cBhvr>
                                      <p:to>
                                        <p:strVal val="visible"/>
                                      </p:to>
                                    </p:set>
                                    <p:animEffect transition="in" filter="circle(in)">
                                      <p:cBhvr>
                                        <p:cTn id="23" dur="2000"/>
                                        <p:tgtEl>
                                          <p:spTgt spid="5">
                                            <p:graphicEl>
                                              <a:dgm id="{0AC1FE95-9435-409E-8CE8-4CA74CD5299F}"/>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5">
                                            <p:graphicEl>
                                              <a:dgm id="{182DA5BC-7893-474A-AC46-DFAE6A8CD3F3}"/>
                                            </p:graphicEl>
                                          </p:spTgt>
                                        </p:tgtEl>
                                        <p:attrNameLst>
                                          <p:attrName>style.visibility</p:attrName>
                                        </p:attrNameLst>
                                      </p:cBhvr>
                                      <p:to>
                                        <p:strVal val="visible"/>
                                      </p:to>
                                    </p:set>
                                    <p:animEffect transition="in" filter="circle(in)">
                                      <p:cBhvr>
                                        <p:cTn id="28" dur="2000"/>
                                        <p:tgtEl>
                                          <p:spTgt spid="5">
                                            <p:graphicEl>
                                              <a:dgm id="{182DA5BC-7893-474A-AC46-DFAE6A8CD3F3}"/>
                                            </p:graphic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5">
                                            <p:graphicEl>
                                              <a:dgm id="{96C7023B-B33D-4BD7-8575-D63B8F5E5E56}"/>
                                            </p:graphicEl>
                                          </p:spTgt>
                                        </p:tgtEl>
                                        <p:attrNameLst>
                                          <p:attrName>style.visibility</p:attrName>
                                        </p:attrNameLst>
                                      </p:cBhvr>
                                      <p:to>
                                        <p:strVal val="visible"/>
                                      </p:to>
                                    </p:set>
                                    <p:animEffect transition="in" filter="circle(in)">
                                      <p:cBhvr>
                                        <p:cTn id="31" dur="2000"/>
                                        <p:tgtEl>
                                          <p:spTgt spid="5">
                                            <p:graphicEl>
                                              <a:dgm id="{96C7023B-B33D-4BD7-8575-D63B8F5E5E5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5">
                                            <p:graphicEl>
                                              <a:dgm id="{FE810225-FA08-4438-B250-F0E74F271790}"/>
                                            </p:graphicEl>
                                          </p:spTgt>
                                        </p:tgtEl>
                                        <p:attrNameLst>
                                          <p:attrName>style.visibility</p:attrName>
                                        </p:attrNameLst>
                                      </p:cBhvr>
                                      <p:to>
                                        <p:strVal val="visible"/>
                                      </p:to>
                                    </p:set>
                                    <p:animEffect transition="in" filter="circle(in)">
                                      <p:cBhvr>
                                        <p:cTn id="36" dur="2000"/>
                                        <p:tgtEl>
                                          <p:spTgt spid="5">
                                            <p:graphicEl>
                                              <a:dgm id="{FE810225-FA08-4438-B250-F0E74F271790}"/>
                                            </p:graphicEl>
                                          </p:spTgt>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5">
                                            <p:graphicEl>
                                              <a:dgm id="{93A13B21-633F-46B9-B788-56A3BC9A7CF3}"/>
                                            </p:graphicEl>
                                          </p:spTgt>
                                        </p:tgtEl>
                                        <p:attrNameLst>
                                          <p:attrName>style.visibility</p:attrName>
                                        </p:attrNameLst>
                                      </p:cBhvr>
                                      <p:to>
                                        <p:strVal val="visible"/>
                                      </p:to>
                                    </p:set>
                                    <p:animEffect transition="in" filter="circle(in)">
                                      <p:cBhvr>
                                        <p:cTn id="39" dur="2000"/>
                                        <p:tgtEl>
                                          <p:spTgt spid="5">
                                            <p:graphicEl>
                                              <a:dgm id="{93A13B21-633F-46B9-B788-56A3BC9A7CF3}"/>
                                            </p:graphicEl>
                                          </p:spTgt>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5">
                                            <p:graphicEl>
                                              <a:dgm id="{071C41A9-378D-46B9-A848-1E6CD04033E4}"/>
                                            </p:graphicEl>
                                          </p:spTgt>
                                        </p:tgtEl>
                                        <p:attrNameLst>
                                          <p:attrName>style.visibility</p:attrName>
                                        </p:attrNameLst>
                                      </p:cBhvr>
                                      <p:to>
                                        <p:strVal val="visible"/>
                                      </p:to>
                                    </p:set>
                                    <p:animEffect transition="in" filter="circle(in)">
                                      <p:cBhvr>
                                        <p:cTn id="42" dur="2000"/>
                                        <p:tgtEl>
                                          <p:spTgt spid="5">
                                            <p:graphicEl>
                                              <a:dgm id="{071C41A9-378D-46B9-A848-1E6CD04033E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554720916"/>
              </p:ext>
            </p:extLst>
          </p:nvPr>
        </p:nvGraphicFramePr>
        <p:xfrm>
          <a:off x="457200" y="332656"/>
          <a:ext cx="822960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8027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graphicEl>
                                              <a:dgm id="{F96492B6-78CA-4376-AB09-28A51040A3D2}"/>
                                            </p:graphicEl>
                                          </p:spTgt>
                                        </p:tgtEl>
                                        <p:attrNameLst>
                                          <p:attrName>style.visibility</p:attrName>
                                        </p:attrNameLst>
                                      </p:cBhvr>
                                      <p:to>
                                        <p:strVal val="visible"/>
                                      </p:to>
                                    </p:set>
                                    <p:animEffect transition="in" filter="barn(inVertical)">
                                      <p:cBhvr>
                                        <p:cTn id="7" dur="500"/>
                                        <p:tgtEl>
                                          <p:spTgt spid="5">
                                            <p:graphicEl>
                                              <a:dgm id="{F96492B6-78CA-4376-AB09-28A51040A3D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graphicEl>
                                              <a:dgm id="{B2346DB7-C4E7-410A-9E52-951EC4AB1A74}"/>
                                            </p:graphicEl>
                                          </p:spTgt>
                                        </p:tgtEl>
                                        <p:attrNameLst>
                                          <p:attrName>style.visibility</p:attrName>
                                        </p:attrNameLst>
                                      </p:cBhvr>
                                      <p:to>
                                        <p:strVal val="visible"/>
                                      </p:to>
                                    </p:set>
                                    <p:animEffect transition="in" filter="barn(inVertical)">
                                      <p:cBhvr>
                                        <p:cTn id="12" dur="500"/>
                                        <p:tgtEl>
                                          <p:spTgt spid="5">
                                            <p:graphicEl>
                                              <a:dgm id="{B2346DB7-C4E7-410A-9E52-951EC4AB1A74}"/>
                                            </p:graphic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graphicEl>
                                              <a:dgm id="{E541D03B-6CBF-4CD6-BF21-48CD4FAD661C}"/>
                                            </p:graphicEl>
                                          </p:spTgt>
                                        </p:tgtEl>
                                        <p:attrNameLst>
                                          <p:attrName>style.visibility</p:attrName>
                                        </p:attrNameLst>
                                      </p:cBhvr>
                                      <p:to>
                                        <p:strVal val="visible"/>
                                      </p:to>
                                    </p:set>
                                    <p:animEffect transition="in" filter="barn(inVertical)">
                                      <p:cBhvr>
                                        <p:cTn id="15" dur="500"/>
                                        <p:tgtEl>
                                          <p:spTgt spid="5">
                                            <p:graphicEl>
                                              <a:dgm id="{E541D03B-6CBF-4CD6-BF21-48CD4FAD661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graphicEl>
                                              <a:dgm id="{C358817F-AFDC-4FA3-9F2C-753C16453D36}"/>
                                            </p:graphicEl>
                                          </p:spTgt>
                                        </p:tgtEl>
                                        <p:attrNameLst>
                                          <p:attrName>style.visibility</p:attrName>
                                        </p:attrNameLst>
                                      </p:cBhvr>
                                      <p:to>
                                        <p:strVal val="visible"/>
                                      </p:to>
                                    </p:set>
                                    <p:animEffect transition="in" filter="barn(inVertical)">
                                      <p:cBhvr>
                                        <p:cTn id="20" dur="500"/>
                                        <p:tgtEl>
                                          <p:spTgt spid="5">
                                            <p:graphicEl>
                                              <a:dgm id="{C358817F-AFDC-4FA3-9F2C-753C16453D36}"/>
                                            </p:graphic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5">
                                            <p:graphicEl>
                                              <a:dgm id="{57FB5FCE-774B-4856-8848-CCFBD64463E6}"/>
                                            </p:graphicEl>
                                          </p:spTgt>
                                        </p:tgtEl>
                                        <p:attrNameLst>
                                          <p:attrName>style.visibility</p:attrName>
                                        </p:attrNameLst>
                                      </p:cBhvr>
                                      <p:to>
                                        <p:strVal val="visible"/>
                                      </p:to>
                                    </p:set>
                                    <p:animEffect transition="in" filter="barn(inVertical)">
                                      <p:cBhvr>
                                        <p:cTn id="23" dur="500"/>
                                        <p:tgtEl>
                                          <p:spTgt spid="5">
                                            <p:graphicEl>
                                              <a:dgm id="{57FB5FCE-774B-4856-8848-CCFBD64463E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5">
                                            <p:graphicEl>
                                              <a:dgm id="{05E5182D-49B2-4B70-B2E2-BF9E243BBEAA}"/>
                                            </p:graphicEl>
                                          </p:spTgt>
                                        </p:tgtEl>
                                        <p:attrNameLst>
                                          <p:attrName>style.visibility</p:attrName>
                                        </p:attrNameLst>
                                      </p:cBhvr>
                                      <p:to>
                                        <p:strVal val="visible"/>
                                      </p:to>
                                    </p:set>
                                    <p:animEffect transition="in" filter="barn(inVertical)">
                                      <p:cBhvr>
                                        <p:cTn id="28" dur="500"/>
                                        <p:tgtEl>
                                          <p:spTgt spid="5">
                                            <p:graphicEl>
                                              <a:dgm id="{05E5182D-49B2-4B70-B2E2-BF9E243BBEAA}"/>
                                            </p:graphic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5">
                                            <p:graphicEl>
                                              <a:dgm id="{5D93842E-59AB-4828-B854-8242A384F44B}"/>
                                            </p:graphicEl>
                                          </p:spTgt>
                                        </p:tgtEl>
                                        <p:attrNameLst>
                                          <p:attrName>style.visibility</p:attrName>
                                        </p:attrNameLst>
                                      </p:cBhvr>
                                      <p:to>
                                        <p:strVal val="visible"/>
                                      </p:to>
                                    </p:set>
                                    <p:animEffect transition="in" filter="barn(inVertical)">
                                      <p:cBhvr>
                                        <p:cTn id="31" dur="500"/>
                                        <p:tgtEl>
                                          <p:spTgt spid="5">
                                            <p:graphicEl>
                                              <a:dgm id="{5D93842E-59AB-4828-B854-8242A384F44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315036"/>
            <a:ext cx="7902624" cy="4401205"/>
          </a:xfrm>
          <a:prstGeom prst="rect">
            <a:avLst/>
          </a:prstGeom>
        </p:spPr>
        <p:txBody>
          <a:bodyPr wrap="square">
            <a:spAutoFit/>
          </a:bodyPr>
          <a:lstStyle/>
          <a:p>
            <a:pPr marL="285750" indent="-285750" algn="r" rtl="1">
              <a:buFont typeface="Wingdings" pitchFamily="2" charset="2"/>
              <a:buChar char="§"/>
            </a:pPr>
            <a:r>
              <a:rPr lang="ar-SA" sz="2000" dirty="0"/>
              <a:t>ضرورة ان تكون الاجراءات مشروعة وغير مخالفة للقيم والاعراف السائدة او التشريعات النافذة بل يجب ان تكون متفقة معها</a:t>
            </a:r>
            <a:r>
              <a:rPr lang="ar-KW" sz="2000" dirty="0"/>
              <a:t>، </a:t>
            </a:r>
            <a:r>
              <a:rPr lang="ar-SA" sz="2000" dirty="0"/>
              <a:t>فمن غير المناسب اعتماد إجراء معين غير مستساغ وغير مقبول من قبل طالب الخدمة.</a:t>
            </a:r>
            <a:endParaRPr lang="en-US" sz="2000" dirty="0"/>
          </a:p>
          <a:p>
            <a:pPr marL="285750" indent="-285750" rtl="1">
              <a:buFont typeface="Wingdings" pitchFamily="2" charset="2"/>
              <a:buChar char="§"/>
            </a:pPr>
            <a:r>
              <a:rPr lang="ar-SA" sz="2000" dirty="0"/>
              <a:t>اهمية ان تتوافق الاجراءات مع الاهداف المنشودة للمؤسسة فيجب ان يكون لكل إجراء هدف يساهم في تحقيق الاهداف العامة المنشودة للمؤسسة.</a:t>
            </a:r>
            <a:endParaRPr lang="en-US" sz="2000" dirty="0"/>
          </a:p>
          <a:p>
            <a:pPr marL="285750" indent="-285750" algn="r" rtl="1">
              <a:buFont typeface="Wingdings" pitchFamily="2" charset="2"/>
              <a:buChar char="§"/>
            </a:pPr>
            <a:r>
              <a:rPr lang="ar-SA" sz="2000" dirty="0"/>
              <a:t>لابد للإجراءات المعتمدة في انجاز الخدمة ان تستند الي العملية الت تنتمي اليها, فكل مجموعة من الاجراءات تستند الي عملية معينة, والعمليات هي بمثابة الانطة الاساسية التي تقوم بها المؤسسة للوصول الي الاهداف المنشودة.</a:t>
            </a:r>
            <a:endParaRPr lang="ar-KW" sz="2000" dirty="0"/>
          </a:p>
          <a:p>
            <a:pPr marL="285750" indent="-285750" algn="r" rtl="1">
              <a:buFont typeface="Wingdings" pitchFamily="2" charset="2"/>
              <a:buChar char="§"/>
            </a:pPr>
            <a:r>
              <a:rPr lang="ar-SA" sz="2000" dirty="0"/>
              <a:t>التاكيد علي ان الاجراءات هي عبارة عن وسائل وليست غايات, وانه لايمكن التشبث بهذه الوسائل شكل مقدس, بل من الضروري العمل علي تطوير هذه الاجراءات بين الفينة والفينة, من اجل تلافي العيوب</a:t>
            </a:r>
            <a:r>
              <a:rPr lang="ar-KW" sz="2000" dirty="0"/>
              <a:t>.</a:t>
            </a:r>
          </a:p>
          <a:p>
            <a:pPr marL="285750" indent="-285750" algn="r" rtl="1">
              <a:buFont typeface="Wingdings" pitchFamily="2" charset="2"/>
              <a:buChar char="§"/>
            </a:pPr>
            <a:r>
              <a:rPr lang="ar-SA" sz="2000" dirty="0"/>
              <a:t>ان عملية انجاز الخدمات (المعاملات) للمواطنين او المستثمرين تبدأ عادة بإجراء قد يكون هو افصاح طالب الخدمة عن حاجته او الخدمة التي يريدها وتنتهي باجراء يمثل اجازه احد المسئولين وتوقيعه اعلانا بالموافقة علي هذه الخدمة او تسليها للمواطن</a:t>
            </a:r>
            <a:r>
              <a:rPr lang="ar-SA" sz="2000" dirty="0" smtClean="0"/>
              <a:t>.</a:t>
            </a:r>
            <a:endParaRPr lang="ar-KW" sz="2000" dirty="0"/>
          </a:p>
        </p:txBody>
      </p:sp>
      <p:sp>
        <p:nvSpPr>
          <p:cNvPr id="3" name="Rectangle 2"/>
          <p:cNvSpPr/>
          <p:nvPr/>
        </p:nvSpPr>
        <p:spPr>
          <a:xfrm>
            <a:off x="1691680" y="822524"/>
            <a:ext cx="6718125" cy="523220"/>
          </a:xfrm>
          <a:prstGeom prst="rect">
            <a:avLst/>
          </a:prstGeom>
        </p:spPr>
        <p:txBody>
          <a:bodyPr wrap="square">
            <a:spAutoFit/>
          </a:bodyPr>
          <a:lstStyle/>
          <a:p>
            <a:r>
              <a:rPr lang="ar-SA" sz="2800" b="1" dirty="0">
                <a:solidFill>
                  <a:srgbClr val="FF0000"/>
                </a:solidFill>
              </a:rPr>
              <a:t>مبادئ اساسية في تبسيط الاجراءات</a:t>
            </a:r>
            <a:r>
              <a:rPr lang="ar-KW" sz="2800" b="1" dirty="0">
                <a:solidFill>
                  <a:srgbClr val="FF0000"/>
                </a:solidFill>
              </a:rPr>
              <a:t> </a:t>
            </a:r>
            <a:r>
              <a:rPr lang="ar-EG" sz="2800" b="1" dirty="0">
                <a:solidFill>
                  <a:srgbClr val="FF0000"/>
                </a:solidFill>
              </a:rPr>
              <a:t>:</a:t>
            </a:r>
            <a:endParaRPr lang="en-US" sz="2800" dirty="0">
              <a:solidFill>
                <a:srgbClr val="FF0000"/>
              </a:solidFill>
            </a:endParaRPr>
          </a:p>
        </p:txBody>
      </p:sp>
    </p:spTree>
    <p:extLst>
      <p:ext uri="{BB962C8B-B14F-4D97-AF65-F5344CB8AC3E}">
        <p14:creationId xmlns:p14="http://schemas.microsoft.com/office/powerpoint/2010/main" val="129610161"/>
      </p:ext>
    </p:extLst>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084189769"/>
              </p:ext>
            </p:extLst>
          </p:nvPr>
        </p:nvGraphicFramePr>
        <p:xfrm>
          <a:off x="307975" y="908720"/>
          <a:ext cx="858450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utoShape 6" descr="نتيجة بحث الصور عن المتغيرات"/>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Tree>
    <p:extLst>
      <p:ext uri="{BB962C8B-B14F-4D97-AF65-F5344CB8AC3E}">
        <p14:creationId xmlns:p14="http://schemas.microsoft.com/office/powerpoint/2010/main" val="1838933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report presentatio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041tgp_figure_blue 1">
        <a:dk1>
          <a:srgbClr val="000000"/>
        </a:dk1>
        <a:lt1>
          <a:srgbClr val="FFFFFF"/>
        </a:lt1>
        <a:dk2>
          <a:srgbClr val="000066"/>
        </a:dk2>
        <a:lt2>
          <a:srgbClr val="DDDDDD"/>
        </a:lt2>
        <a:accent1>
          <a:srgbClr val="E47F6E"/>
        </a:accent1>
        <a:accent2>
          <a:srgbClr val="0099CC"/>
        </a:accent2>
        <a:accent3>
          <a:srgbClr val="FFFFFF"/>
        </a:accent3>
        <a:accent4>
          <a:srgbClr val="000000"/>
        </a:accent4>
        <a:accent5>
          <a:srgbClr val="EFC0BA"/>
        </a:accent5>
        <a:accent6>
          <a:srgbClr val="008AB9"/>
        </a:accent6>
        <a:hlink>
          <a:srgbClr val="7648EA"/>
        </a:hlink>
        <a:folHlink>
          <a:srgbClr val="DFAE6D"/>
        </a:folHlink>
      </a:clrScheme>
      <a:clrMap bg1="lt1" tx1="dk1" bg2="lt2" tx2="dk2" accent1="accent1" accent2="accent2" accent3="accent3" accent4="accent4" accent5="accent5" accent6="accent6" hlink="hlink" folHlink="folHlink"/>
    </a:extraClrScheme>
    <a:extraClrScheme>
      <a:clrScheme name="041tgp_figure_blue 2">
        <a:dk1>
          <a:srgbClr val="333333"/>
        </a:dk1>
        <a:lt1>
          <a:srgbClr val="FFFFFF"/>
        </a:lt1>
        <a:dk2>
          <a:srgbClr val="003366"/>
        </a:dk2>
        <a:lt2>
          <a:srgbClr val="B2B2B2"/>
        </a:lt2>
        <a:accent1>
          <a:srgbClr val="4CA491"/>
        </a:accent1>
        <a:accent2>
          <a:srgbClr val="E2AF52"/>
        </a:accent2>
        <a:accent3>
          <a:srgbClr val="FFFFFF"/>
        </a:accent3>
        <a:accent4>
          <a:srgbClr val="2A2A2A"/>
        </a:accent4>
        <a:accent5>
          <a:srgbClr val="B2CFC7"/>
        </a:accent5>
        <a:accent6>
          <a:srgbClr val="CD9E49"/>
        </a:accent6>
        <a:hlink>
          <a:srgbClr val="576CD5"/>
        </a:hlink>
        <a:folHlink>
          <a:srgbClr val="D87252"/>
        </a:folHlink>
      </a:clrScheme>
      <a:clrMap bg1="lt1" tx1="dk1" bg2="lt2" tx2="dk2" accent1="accent1" accent2="accent2" accent3="accent3" accent4="accent4" accent5="accent5" accent6="accent6" hlink="hlink" folHlink="folHlink"/>
    </a:extraClrScheme>
    <a:extraClrScheme>
      <a:clrScheme name="041tgp_figure_blue 3">
        <a:dk1>
          <a:srgbClr val="0F1A81"/>
        </a:dk1>
        <a:lt1>
          <a:srgbClr val="FFFFFF"/>
        </a:lt1>
        <a:dk2>
          <a:srgbClr val="175B5B"/>
        </a:dk2>
        <a:lt2>
          <a:srgbClr val="DDDDDD"/>
        </a:lt2>
        <a:accent1>
          <a:srgbClr val="A4C226"/>
        </a:accent1>
        <a:accent2>
          <a:srgbClr val="6CA5D8"/>
        </a:accent2>
        <a:accent3>
          <a:srgbClr val="FFFFFF"/>
        </a:accent3>
        <a:accent4>
          <a:srgbClr val="0B146D"/>
        </a:accent4>
        <a:accent5>
          <a:srgbClr val="CFDDAC"/>
        </a:accent5>
        <a:accent6>
          <a:srgbClr val="6195C4"/>
        </a:accent6>
        <a:hlink>
          <a:srgbClr val="5D4BC7"/>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erv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5_report presentatio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041tgp_figure_blue 1">
        <a:dk1>
          <a:srgbClr val="000000"/>
        </a:dk1>
        <a:lt1>
          <a:srgbClr val="FFFFFF"/>
        </a:lt1>
        <a:dk2>
          <a:srgbClr val="000066"/>
        </a:dk2>
        <a:lt2>
          <a:srgbClr val="DDDDDD"/>
        </a:lt2>
        <a:accent1>
          <a:srgbClr val="E47F6E"/>
        </a:accent1>
        <a:accent2>
          <a:srgbClr val="0099CC"/>
        </a:accent2>
        <a:accent3>
          <a:srgbClr val="FFFFFF"/>
        </a:accent3>
        <a:accent4>
          <a:srgbClr val="000000"/>
        </a:accent4>
        <a:accent5>
          <a:srgbClr val="EFC0BA"/>
        </a:accent5>
        <a:accent6>
          <a:srgbClr val="008AB9"/>
        </a:accent6>
        <a:hlink>
          <a:srgbClr val="7648EA"/>
        </a:hlink>
        <a:folHlink>
          <a:srgbClr val="DFAE6D"/>
        </a:folHlink>
      </a:clrScheme>
      <a:clrMap bg1="lt1" tx1="dk1" bg2="lt2" tx2="dk2" accent1="accent1" accent2="accent2" accent3="accent3" accent4="accent4" accent5="accent5" accent6="accent6" hlink="hlink" folHlink="folHlink"/>
    </a:extraClrScheme>
    <a:extraClrScheme>
      <a:clrScheme name="041tgp_figure_blue 2">
        <a:dk1>
          <a:srgbClr val="333333"/>
        </a:dk1>
        <a:lt1>
          <a:srgbClr val="FFFFFF"/>
        </a:lt1>
        <a:dk2>
          <a:srgbClr val="003366"/>
        </a:dk2>
        <a:lt2>
          <a:srgbClr val="B2B2B2"/>
        </a:lt2>
        <a:accent1>
          <a:srgbClr val="4CA491"/>
        </a:accent1>
        <a:accent2>
          <a:srgbClr val="E2AF52"/>
        </a:accent2>
        <a:accent3>
          <a:srgbClr val="FFFFFF"/>
        </a:accent3>
        <a:accent4>
          <a:srgbClr val="2A2A2A"/>
        </a:accent4>
        <a:accent5>
          <a:srgbClr val="B2CFC7"/>
        </a:accent5>
        <a:accent6>
          <a:srgbClr val="CD9E49"/>
        </a:accent6>
        <a:hlink>
          <a:srgbClr val="576CD5"/>
        </a:hlink>
        <a:folHlink>
          <a:srgbClr val="D87252"/>
        </a:folHlink>
      </a:clrScheme>
      <a:clrMap bg1="lt1" tx1="dk1" bg2="lt2" tx2="dk2" accent1="accent1" accent2="accent2" accent3="accent3" accent4="accent4" accent5="accent5" accent6="accent6" hlink="hlink" folHlink="folHlink"/>
    </a:extraClrScheme>
    <a:extraClrScheme>
      <a:clrScheme name="041tgp_figure_blue 3">
        <a:dk1>
          <a:srgbClr val="0F1A81"/>
        </a:dk1>
        <a:lt1>
          <a:srgbClr val="FFFFFF"/>
        </a:lt1>
        <a:dk2>
          <a:srgbClr val="175B5B"/>
        </a:dk2>
        <a:lt2>
          <a:srgbClr val="DDDDDD"/>
        </a:lt2>
        <a:accent1>
          <a:srgbClr val="A4C226"/>
        </a:accent1>
        <a:accent2>
          <a:srgbClr val="6CA5D8"/>
        </a:accent2>
        <a:accent3>
          <a:srgbClr val="FFFFFF"/>
        </a:accent3>
        <a:accent4>
          <a:srgbClr val="0B146D"/>
        </a:accent4>
        <a:accent5>
          <a:srgbClr val="CFDDAC"/>
        </a:accent5>
        <a:accent6>
          <a:srgbClr val="6195C4"/>
        </a:accent6>
        <a:hlink>
          <a:srgbClr val="5D4BC7"/>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23383</TotalTime>
  <Words>1248</Words>
  <Application>Microsoft Office PowerPoint</Application>
  <PresentationFormat>On-screen Show (4:3)</PresentationFormat>
  <Paragraphs>74</Paragraphs>
  <Slides>11</Slides>
  <Notes>2</Notes>
  <HiddenSlides>0</HiddenSlides>
  <MMClips>0</MMClips>
  <ScaleCrop>false</ScaleCrop>
  <HeadingPairs>
    <vt:vector size="4" baseType="variant">
      <vt:variant>
        <vt:lpstr>Theme</vt:lpstr>
      </vt:variant>
      <vt:variant>
        <vt:i4>5</vt:i4>
      </vt:variant>
      <vt:variant>
        <vt:lpstr>Slide Titles</vt:lpstr>
      </vt:variant>
      <vt:variant>
        <vt:i4>11</vt:i4>
      </vt:variant>
    </vt:vector>
  </HeadingPairs>
  <TitlesOfParts>
    <vt:vector size="16" baseType="lpstr">
      <vt:lpstr>report presentation</vt:lpstr>
      <vt:lpstr>1_Verve</vt:lpstr>
      <vt:lpstr>5_report presentation</vt:lpstr>
      <vt:lpstr>Office Theme</vt:lpstr>
      <vt:lpstr>Angles</vt:lpstr>
      <vt:lpstr>    </vt:lpstr>
      <vt:lpstr>    </vt:lpstr>
      <vt:lpstr>    </vt:lpstr>
      <vt:lpstr>ثانياً:لماذا تبسيط الإجراءات _ متى نحتاج الى تبسيط الإجراءات: </vt:lpstr>
      <vt:lpstr>ثانياً:اهميه تبسيط الاجراءات.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سياسـات تحفيز الطلب على العمـل  فى الإقتصاد المصرى</dc:title>
  <dc:creator>Dr Mohamed Ismael Elshiekh</dc:creator>
  <cp:lastModifiedBy>CAIRO</cp:lastModifiedBy>
  <cp:revision>1943</cp:revision>
  <dcterms:created xsi:type="dcterms:W3CDTF">2010-02-28T14:16:40Z</dcterms:created>
  <dcterms:modified xsi:type="dcterms:W3CDTF">2020-03-18T10:54:27Z</dcterms:modified>
  <cp:contentStatus>Final</cp:contentStatus>
</cp:coreProperties>
</file>